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 id="2147483988" r:id="rId5"/>
    <p:sldMasterId id="2147484001" r:id="rId6"/>
    <p:sldMasterId id="2147484013" r:id="rId7"/>
    <p:sldMasterId id="2147484022" r:id="rId8"/>
    <p:sldMasterId id="2147484028" r:id="rId9"/>
    <p:sldMasterId id="2147484032" r:id="rId10"/>
    <p:sldMasterId id="2147484036" r:id="rId11"/>
    <p:sldMasterId id="2147484039" r:id="rId12"/>
    <p:sldMasterId id="2147484042" r:id="rId13"/>
    <p:sldMasterId id="2147484045" r:id="rId14"/>
    <p:sldMasterId id="2147484048" r:id="rId15"/>
  </p:sldMasterIdLst>
  <p:notesMasterIdLst>
    <p:notesMasterId r:id="rId104"/>
  </p:notesMasterIdLst>
  <p:handoutMasterIdLst>
    <p:handoutMasterId r:id="rId105"/>
  </p:handoutMasterIdLst>
  <p:sldIdLst>
    <p:sldId id="256" r:id="rId16"/>
    <p:sldId id="382" r:id="rId17"/>
    <p:sldId id="374" r:id="rId18"/>
    <p:sldId id="376" r:id="rId19"/>
    <p:sldId id="355" r:id="rId20"/>
    <p:sldId id="377" r:id="rId21"/>
    <p:sldId id="349" r:id="rId22"/>
    <p:sldId id="353" r:id="rId23"/>
    <p:sldId id="375" r:id="rId24"/>
    <p:sldId id="324" r:id="rId25"/>
    <p:sldId id="476" r:id="rId26"/>
    <p:sldId id="479" r:id="rId27"/>
    <p:sldId id="259" r:id="rId28"/>
    <p:sldId id="257" r:id="rId29"/>
    <p:sldId id="261" r:id="rId30"/>
    <p:sldId id="258" r:id="rId31"/>
    <p:sldId id="527" r:id="rId32"/>
    <p:sldId id="528" r:id="rId33"/>
    <p:sldId id="529" r:id="rId34"/>
    <p:sldId id="530" r:id="rId35"/>
    <p:sldId id="531" r:id="rId36"/>
    <p:sldId id="260" r:id="rId37"/>
    <p:sldId id="534" r:id="rId38"/>
    <p:sldId id="535" r:id="rId39"/>
    <p:sldId id="536" r:id="rId40"/>
    <p:sldId id="537" r:id="rId41"/>
    <p:sldId id="538" r:id="rId42"/>
    <p:sldId id="262" r:id="rId43"/>
    <p:sldId id="263" r:id="rId44"/>
    <p:sldId id="539" r:id="rId45"/>
    <p:sldId id="264" r:id="rId46"/>
    <p:sldId id="265" r:id="rId47"/>
    <p:sldId id="493" r:id="rId48"/>
    <p:sldId id="494" r:id="rId49"/>
    <p:sldId id="495" r:id="rId50"/>
    <p:sldId id="496" r:id="rId51"/>
    <p:sldId id="497" r:id="rId52"/>
    <p:sldId id="540" r:id="rId53"/>
    <p:sldId id="541" r:id="rId54"/>
    <p:sldId id="542" r:id="rId55"/>
    <p:sldId id="543" r:id="rId56"/>
    <p:sldId id="544" r:id="rId57"/>
    <p:sldId id="545" r:id="rId58"/>
    <p:sldId id="546" r:id="rId59"/>
    <p:sldId id="547" r:id="rId60"/>
    <p:sldId id="548" r:id="rId61"/>
    <p:sldId id="506" r:id="rId62"/>
    <p:sldId id="507" r:id="rId63"/>
    <p:sldId id="508" r:id="rId64"/>
    <p:sldId id="509" r:id="rId65"/>
    <p:sldId id="510" r:id="rId66"/>
    <p:sldId id="273" r:id="rId67"/>
    <p:sldId id="266" r:id="rId68"/>
    <p:sldId id="272" r:id="rId69"/>
    <p:sldId id="275" r:id="rId70"/>
    <p:sldId id="511" r:id="rId71"/>
    <p:sldId id="512" r:id="rId72"/>
    <p:sldId id="268" r:id="rId73"/>
    <p:sldId id="271" r:id="rId74"/>
    <p:sldId id="513" r:id="rId75"/>
    <p:sldId id="269" r:id="rId76"/>
    <p:sldId id="514" r:id="rId77"/>
    <p:sldId id="267" r:id="rId78"/>
    <p:sldId id="515" r:id="rId79"/>
    <p:sldId id="532" r:id="rId80"/>
    <p:sldId id="533" r:id="rId81"/>
    <p:sldId id="283" r:id="rId82"/>
    <p:sldId id="281" r:id="rId83"/>
    <p:sldId id="516" r:id="rId84"/>
    <p:sldId id="517" r:id="rId85"/>
    <p:sldId id="518" r:id="rId86"/>
    <p:sldId id="519" r:id="rId87"/>
    <p:sldId id="520" r:id="rId88"/>
    <p:sldId id="521" r:id="rId89"/>
    <p:sldId id="522" r:id="rId90"/>
    <p:sldId id="524" r:id="rId91"/>
    <p:sldId id="352" r:id="rId92"/>
    <p:sldId id="366" r:id="rId93"/>
    <p:sldId id="358" r:id="rId94"/>
    <p:sldId id="365" r:id="rId95"/>
    <p:sldId id="331" r:id="rId96"/>
    <p:sldId id="379" r:id="rId97"/>
    <p:sldId id="360" r:id="rId98"/>
    <p:sldId id="371" r:id="rId99"/>
    <p:sldId id="478" r:id="rId100"/>
    <p:sldId id="526" r:id="rId101"/>
    <p:sldId id="369" r:id="rId102"/>
    <p:sldId id="477" r:id="rId103"/>
  </p:sldIdLst>
  <p:sldSz cx="9144000" cy="6858000" type="screen4x3"/>
  <p:notesSz cx="7104063" cy="10234613"/>
  <p:defaultTex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E46C0A"/>
    <a:srgbClr val="FFC000"/>
    <a:srgbClr val="FF9900"/>
    <a:srgbClr val="B3A2C7"/>
    <a:srgbClr val="E4ECAC"/>
    <a:srgbClr val="D9D9DF"/>
    <a:srgbClr val="FFEFE7"/>
    <a:srgbClr val="FFDECB"/>
    <a:srgbClr val="C0C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850B07-5CC4-463D-BC51-222113BE9F52}" v="20" dt="2026-02-10T09:09:21.965"/>
    <p1510:client id="{CE59A242-C759-40BC-9B31-E4A6CA1A2AEB}" v="9" dt="2026-02-10T15:56:44.81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590" y="7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222"/>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theme" Target="theme/theme1.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tableStyles" Target="tableStyle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microsoft.com/office/2016/11/relationships/changesInfo" Target="changesInfos/changesInfo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rk Backhausen" userId="ca366c78-33d8-4883-93cb-62b41e7723f0" providerId="ADAL" clId="{E939AC34-75D3-47E7-8565-84AF0A56C402}"/>
    <pc:docChg chg="modSld">
      <pc:chgData name="Dirk Backhausen" userId="ca366c78-33d8-4883-93cb-62b41e7723f0" providerId="ADAL" clId="{E939AC34-75D3-47E7-8565-84AF0A56C402}" dt="2026-02-10T15:56:44.814" v="9" actId="962"/>
      <pc:docMkLst>
        <pc:docMk/>
      </pc:docMkLst>
      <pc:sldChg chg="addSp delSp modSp mod">
        <pc:chgData name="Dirk Backhausen" userId="ca366c78-33d8-4883-93cb-62b41e7723f0" providerId="ADAL" clId="{E939AC34-75D3-47E7-8565-84AF0A56C402}" dt="2026-02-10T15:56:44.814" v="9" actId="962"/>
        <pc:sldMkLst>
          <pc:docMk/>
          <pc:sldMk cId="4247186597" sldId="526"/>
        </pc:sldMkLst>
        <pc:spChg chg="del mod">
          <ac:chgData name="Dirk Backhausen" userId="ca366c78-33d8-4883-93cb-62b41e7723f0" providerId="ADAL" clId="{E939AC34-75D3-47E7-8565-84AF0A56C402}" dt="2026-02-10T15:50:18.229" v="1" actId="22"/>
          <ac:spMkLst>
            <pc:docMk/>
            <pc:sldMk cId="4247186597" sldId="526"/>
            <ac:spMk id="3" creationId="{F0FE6B38-44C4-36DF-6E41-626C59FEB780}"/>
          </ac:spMkLst>
        </pc:spChg>
        <pc:spChg chg="add del mod">
          <ac:chgData name="Dirk Backhausen" userId="ca366c78-33d8-4883-93cb-62b41e7723f0" providerId="ADAL" clId="{E939AC34-75D3-47E7-8565-84AF0A56C402}" dt="2026-02-10T15:56:44.305" v="7" actId="22"/>
          <ac:spMkLst>
            <pc:docMk/>
            <pc:sldMk cId="4247186597" sldId="526"/>
            <ac:spMk id="6" creationId="{2F81AE11-2AF6-8E5A-0B06-2AB1EDAA3BF6}"/>
          </ac:spMkLst>
        </pc:spChg>
        <pc:picChg chg="add del mod ord">
          <ac:chgData name="Dirk Backhausen" userId="ca366c78-33d8-4883-93cb-62b41e7723f0" providerId="ADAL" clId="{E939AC34-75D3-47E7-8565-84AF0A56C402}" dt="2026-02-10T15:53:46.269" v="6" actId="478"/>
          <ac:picMkLst>
            <pc:docMk/>
            <pc:sldMk cId="4247186597" sldId="526"/>
            <ac:picMk id="5" creationId="{8E2180CF-4B0E-459F-7101-14F974C35B3A}"/>
          </ac:picMkLst>
        </pc:picChg>
        <pc:picChg chg="add mod ord">
          <ac:chgData name="Dirk Backhausen" userId="ca366c78-33d8-4883-93cb-62b41e7723f0" providerId="ADAL" clId="{E939AC34-75D3-47E7-8565-84AF0A56C402}" dt="2026-02-10T15:56:44.814" v="9" actId="962"/>
          <ac:picMkLst>
            <pc:docMk/>
            <pc:sldMk cId="4247186597" sldId="526"/>
            <ac:picMk id="8" creationId="{7AAAB102-6104-6CD7-5F1F-8E7BFA5E809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1" y="0"/>
            <a:ext cx="3078427" cy="511815"/>
          </a:xfrm>
          <a:prstGeom prst="rect">
            <a:avLst/>
          </a:prstGeom>
          <a:noFill/>
          <a:ln>
            <a:noFill/>
          </a:ln>
          <a:effectLst/>
        </p:spPr>
        <p:txBody>
          <a:bodyPr vert="horz" wrap="square" lIns="94182" tIns="47090" rIns="94182" bIns="47090" numCol="1" anchor="t" anchorCtr="0" compatLnSpc="1">
            <a:prstTxWarp prst="textNoShape">
              <a:avLst/>
            </a:prstTxWarp>
          </a:bodyPr>
          <a:lstStyle>
            <a:lvl1pPr>
              <a:defRPr sz="1200"/>
            </a:lvl1pPr>
          </a:lstStyle>
          <a:p>
            <a:endParaRPr lang="de-DE"/>
          </a:p>
        </p:txBody>
      </p:sp>
      <p:sp>
        <p:nvSpPr>
          <p:cNvPr id="74755" name="Rectangle 3"/>
          <p:cNvSpPr>
            <a:spLocks noGrp="1" noChangeArrowheads="1"/>
          </p:cNvSpPr>
          <p:nvPr>
            <p:ph type="dt" sz="quarter" idx="1"/>
          </p:nvPr>
        </p:nvSpPr>
        <p:spPr bwMode="auto">
          <a:xfrm>
            <a:off x="4025636" y="0"/>
            <a:ext cx="3078427" cy="511815"/>
          </a:xfrm>
          <a:prstGeom prst="rect">
            <a:avLst/>
          </a:prstGeom>
          <a:noFill/>
          <a:ln>
            <a:noFill/>
          </a:ln>
          <a:effectLst/>
        </p:spPr>
        <p:txBody>
          <a:bodyPr vert="horz" wrap="square" lIns="94182" tIns="47090" rIns="94182" bIns="47090" numCol="1" anchor="t" anchorCtr="0" compatLnSpc="1">
            <a:prstTxWarp prst="textNoShape">
              <a:avLst/>
            </a:prstTxWarp>
          </a:bodyPr>
          <a:lstStyle>
            <a:lvl1pPr algn="r">
              <a:defRPr sz="1200"/>
            </a:lvl1pPr>
          </a:lstStyle>
          <a:p>
            <a:endParaRPr lang="de-DE"/>
          </a:p>
        </p:txBody>
      </p:sp>
      <p:sp>
        <p:nvSpPr>
          <p:cNvPr id="74756" name="Rectangle 4"/>
          <p:cNvSpPr>
            <a:spLocks noGrp="1" noChangeArrowheads="1"/>
          </p:cNvSpPr>
          <p:nvPr>
            <p:ph type="ftr" sz="quarter" idx="2"/>
          </p:nvPr>
        </p:nvSpPr>
        <p:spPr bwMode="auto">
          <a:xfrm>
            <a:off x="1" y="9722798"/>
            <a:ext cx="3078427" cy="511815"/>
          </a:xfrm>
          <a:prstGeom prst="rect">
            <a:avLst/>
          </a:prstGeom>
          <a:noFill/>
          <a:ln>
            <a:noFill/>
          </a:ln>
          <a:effectLst/>
        </p:spPr>
        <p:txBody>
          <a:bodyPr vert="horz" wrap="square" lIns="94182" tIns="47090" rIns="94182" bIns="47090" numCol="1" anchor="b" anchorCtr="0" compatLnSpc="1">
            <a:prstTxWarp prst="textNoShape">
              <a:avLst/>
            </a:prstTxWarp>
          </a:bodyPr>
          <a:lstStyle>
            <a:lvl1pPr>
              <a:defRPr sz="1200"/>
            </a:lvl1pPr>
          </a:lstStyle>
          <a:p>
            <a:endParaRPr lang="de-DE"/>
          </a:p>
        </p:txBody>
      </p:sp>
      <p:sp>
        <p:nvSpPr>
          <p:cNvPr id="74757" name="Rectangle 5"/>
          <p:cNvSpPr>
            <a:spLocks noGrp="1" noChangeArrowheads="1"/>
          </p:cNvSpPr>
          <p:nvPr>
            <p:ph type="sldNum" sz="quarter" idx="3"/>
          </p:nvPr>
        </p:nvSpPr>
        <p:spPr bwMode="auto">
          <a:xfrm>
            <a:off x="4025636" y="9722798"/>
            <a:ext cx="3078427" cy="511815"/>
          </a:xfrm>
          <a:prstGeom prst="rect">
            <a:avLst/>
          </a:prstGeom>
          <a:noFill/>
          <a:ln>
            <a:noFill/>
          </a:ln>
          <a:effectLst/>
        </p:spPr>
        <p:txBody>
          <a:bodyPr vert="horz" wrap="square" lIns="94182" tIns="47090" rIns="94182" bIns="47090" numCol="1" anchor="b" anchorCtr="0" compatLnSpc="1">
            <a:prstTxWarp prst="textNoShape">
              <a:avLst/>
            </a:prstTxWarp>
          </a:bodyPr>
          <a:lstStyle>
            <a:lvl1pPr algn="r">
              <a:defRPr sz="1200"/>
            </a:lvl1pPr>
          </a:lstStyle>
          <a:p>
            <a:fld id="{02EC197F-FC98-481E-B33F-4FDC51C2C650}" type="slidenum">
              <a:rPr lang="de-DE"/>
              <a:pPr/>
              <a:t>‹Nr.›</a:t>
            </a:fld>
            <a:endParaRPr lang="de-DE"/>
          </a:p>
        </p:txBody>
      </p:sp>
    </p:spTree>
    <p:extLst>
      <p:ext uri="{BB962C8B-B14F-4D97-AF65-F5344CB8AC3E}">
        <p14:creationId xmlns:p14="http://schemas.microsoft.com/office/powerpoint/2010/main" val="874123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1" y="0"/>
            <a:ext cx="3078427" cy="511815"/>
          </a:xfrm>
          <a:prstGeom prst="rect">
            <a:avLst/>
          </a:prstGeom>
          <a:noFill/>
          <a:ln>
            <a:noFill/>
          </a:ln>
          <a:effectLst/>
        </p:spPr>
        <p:txBody>
          <a:bodyPr vert="horz" wrap="square" lIns="94182" tIns="47090" rIns="94182" bIns="47090" numCol="1" anchor="t" anchorCtr="0" compatLnSpc="1">
            <a:prstTxWarp prst="textNoShape">
              <a:avLst/>
            </a:prstTxWarp>
          </a:bodyPr>
          <a:lstStyle>
            <a:lvl1pPr>
              <a:defRPr sz="1200"/>
            </a:lvl1pPr>
          </a:lstStyle>
          <a:p>
            <a:endParaRPr lang="de-DE"/>
          </a:p>
        </p:txBody>
      </p:sp>
      <p:sp>
        <p:nvSpPr>
          <p:cNvPr id="56323" name="Rectangle 3"/>
          <p:cNvSpPr>
            <a:spLocks noGrp="1" noChangeArrowheads="1"/>
          </p:cNvSpPr>
          <p:nvPr>
            <p:ph type="dt" idx="1"/>
          </p:nvPr>
        </p:nvSpPr>
        <p:spPr bwMode="auto">
          <a:xfrm>
            <a:off x="4025636" y="0"/>
            <a:ext cx="3078427" cy="511815"/>
          </a:xfrm>
          <a:prstGeom prst="rect">
            <a:avLst/>
          </a:prstGeom>
          <a:noFill/>
          <a:ln>
            <a:noFill/>
          </a:ln>
          <a:effectLst/>
        </p:spPr>
        <p:txBody>
          <a:bodyPr vert="horz" wrap="square" lIns="94182" tIns="47090" rIns="94182" bIns="47090" numCol="1" anchor="t" anchorCtr="0" compatLnSpc="1">
            <a:prstTxWarp prst="textNoShape">
              <a:avLst/>
            </a:prstTxWarp>
          </a:bodyPr>
          <a:lstStyle>
            <a:lvl1pPr algn="r">
              <a:defRPr sz="1200"/>
            </a:lvl1pPr>
          </a:lstStyle>
          <a:p>
            <a:endParaRPr lang="de-DE"/>
          </a:p>
        </p:txBody>
      </p:sp>
      <p:sp>
        <p:nvSpPr>
          <p:cNvPr id="14340" name="Rectangle 4"/>
          <p:cNvSpPr>
            <a:spLocks noGrp="1" noRot="1" noChangeAspect="1" noChangeArrowheads="1" noTextEdit="1"/>
          </p:cNvSpPr>
          <p:nvPr>
            <p:ph type="sldImg" idx="2"/>
          </p:nvPr>
        </p:nvSpPr>
        <p:spPr bwMode="auto">
          <a:xfrm>
            <a:off x="996950"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p:cNvSpPr>
            <a:spLocks noGrp="1" noChangeArrowheads="1"/>
          </p:cNvSpPr>
          <p:nvPr>
            <p:ph type="body" sz="quarter" idx="3"/>
          </p:nvPr>
        </p:nvSpPr>
        <p:spPr bwMode="auto">
          <a:xfrm>
            <a:off x="947209" y="4860558"/>
            <a:ext cx="5209647" cy="4606333"/>
          </a:xfrm>
          <a:prstGeom prst="rect">
            <a:avLst/>
          </a:prstGeom>
          <a:noFill/>
          <a:ln>
            <a:noFill/>
          </a:ln>
          <a:effectLst/>
        </p:spPr>
        <p:txBody>
          <a:bodyPr vert="horz" wrap="square" lIns="94182" tIns="47090" rIns="94182" bIns="4709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6326" name="Rectangle 6"/>
          <p:cNvSpPr>
            <a:spLocks noGrp="1" noChangeArrowheads="1"/>
          </p:cNvSpPr>
          <p:nvPr>
            <p:ph type="ftr" sz="quarter" idx="4"/>
          </p:nvPr>
        </p:nvSpPr>
        <p:spPr bwMode="auto">
          <a:xfrm>
            <a:off x="1" y="9722798"/>
            <a:ext cx="3078427" cy="511815"/>
          </a:xfrm>
          <a:prstGeom prst="rect">
            <a:avLst/>
          </a:prstGeom>
          <a:noFill/>
          <a:ln>
            <a:noFill/>
          </a:ln>
          <a:effectLst/>
        </p:spPr>
        <p:txBody>
          <a:bodyPr vert="horz" wrap="square" lIns="94182" tIns="47090" rIns="94182" bIns="47090" numCol="1" anchor="b" anchorCtr="0" compatLnSpc="1">
            <a:prstTxWarp prst="textNoShape">
              <a:avLst/>
            </a:prstTxWarp>
          </a:bodyPr>
          <a:lstStyle>
            <a:lvl1pPr>
              <a:defRPr sz="1200"/>
            </a:lvl1pPr>
          </a:lstStyle>
          <a:p>
            <a:endParaRPr lang="de-DE"/>
          </a:p>
        </p:txBody>
      </p:sp>
      <p:sp>
        <p:nvSpPr>
          <p:cNvPr id="56327" name="Rectangle 7"/>
          <p:cNvSpPr>
            <a:spLocks noGrp="1" noChangeArrowheads="1"/>
          </p:cNvSpPr>
          <p:nvPr>
            <p:ph type="sldNum" sz="quarter" idx="5"/>
          </p:nvPr>
        </p:nvSpPr>
        <p:spPr bwMode="auto">
          <a:xfrm>
            <a:off x="4025636" y="9722798"/>
            <a:ext cx="3078427" cy="511815"/>
          </a:xfrm>
          <a:prstGeom prst="rect">
            <a:avLst/>
          </a:prstGeom>
          <a:noFill/>
          <a:ln>
            <a:noFill/>
          </a:ln>
          <a:effectLst/>
        </p:spPr>
        <p:txBody>
          <a:bodyPr vert="horz" wrap="square" lIns="94182" tIns="47090" rIns="94182" bIns="47090" numCol="1" anchor="b" anchorCtr="0" compatLnSpc="1">
            <a:prstTxWarp prst="textNoShape">
              <a:avLst/>
            </a:prstTxWarp>
          </a:bodyPr>
          <a:lstStyle>
            <a:lvl1pPr algn="r">
              <a:defRPr sz="1200"/>
            </a:lvl1pPr>
          </a:lstStyle>
          <a:p>
            <a:fld id="{A1D68CE8-0A9B-4B3F-91A1-29B62B4064CA}" type="slidenum">
              <a:rPr lang="de-DE"/>
              <a:pPr/>
              <a:t>‹Nr.›</a:t>
            </a:fld>
            <a:endParaRPr lang="de-DE"/>
          </a:p>
        </p:txBody>
      </p:sp>
    </p:spTree>
    <p:extLst>
      <p:ext uri="{BB962C8B-B14F-4D97-AF65-F5344CB8AC3E}">
        <p14:creationId xmlns:p14="http://schemas.microsoft.com/office/powerpoint/2010/main" val="2627085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New Roman" panose="02020603050405020304" pitchFamily="18" charset="0"/>
              </a:defRPr>
            </a:lvl1pPr>
            <a:lvl2pPr marL="764340" indent="-293850">
              <a:defRPr sz="2100">
                <a:solidFill>
                  <a:schemeClr val="tx1"/>
                </a:solidFill>
                <a:latin typeface="Times New Roman" panose="02020603050405020304" pitchFamily="18" charset="0"/>
              </a:defRPr>
            </a:lvl2pPr>
            <a:lvl3pPr marL="1177050" indent="-234419">
              <a:defRPr sz="2100">
                <a:solidFill>
                  <a:schemeClr val="tx1"/>
                </a:solidFill>
                <a:latin typeface="Times New Roman" panose="02020603050405020304" pitchFamily="18" charset="0"/>
              </a:defRPr>
            </a:lvl3pPr>
            <a:lvl4pPr marL="1647540" indent="-234419">
              <a:defRPr sz="2100">
                <a:solidFill>
                  <a:schemeClr val="tx1"/>
                </a:solidFill>
                <a:latin typeface="Times New Roman" panose="02020603050405020304" pitchFamily="18" charset="0"/>
              </a:defRPr>
            </a:lvl4pPr>
            <a:lvl5pPr marL="2118030" indent="-234419">
              <a:defRPr sz="2100">
                <a:solidFill>
                  <a:schemeClr val="tx1"/>
                </a:solidFill>
                <a:latin typeface="Times New Roman" panose="02020603050405020304" pitchFamily="18" charset="0"/>
              </a:defRPr>
            </a:lvl5pPr>
            <a:lvl6pPr marL="2593472" indent="-234419" eaLnBrk="0" fontAlgn="base" hangingPunct="0">
              <a:spcBef>
                <a:spcPct val="0"/>
              </a:spcBef>
              <a:spcAft>
                <a:spcPct val="0"/>
              </a:spcAft>
              <a:defRPr sz="2100">
                <a:solidFill>
                  <a:schemeClr val="tx1"/>
                </a:solidFill>
                <a:latin typeface="Times New Roman" panose="02020603050405020304" pitchFamily="18" charset="0"/>
              </a:defRPr>
            </a:lvl6pPr>
            <a:lvl7pPr marL="3068914" indent="-234419" eaLnBrk="0" fontAlgn="base" hangingPunct="0">
              <a:spcBef>
                <a:spcPct val="0"/>
              </a:spcBef>
              <a:spcAft>
                <a:spcPct val="0"/>
              </a:spcAft>
              <a:defRPr sz="2100">
                <a:solidFill>
                  <a:schemeClr val="tx1"/>
                </a:solidFill>
                <a:latin typeface="Times New Roman" panose="02020603050405020304" pitchFamily="18" charset="0"/>
              </a:defRPr>
            </a:lvl7pPr>
            <a:lvl8pPr marL="3544357" indent="-234419" eaLnBrk="0" fontAlgn="base" hangingPunct="0">
              <a:spcBef>
                <a:spcPct val="0"/>
              </a:spcBef>
              <a:spcAft>
                <a:spcPct val="0"/>
              </a:spcAft>
              <a:defRPr sz="2100">
                <a:solidFill>
                  <a:schemeClr val="tx1"/>
                </a:solidFill>
                <a:latin typeface="Times New Roman" panose="02020603050405020304" pitchFamily="18" charset="0"/>
              </a:defRPr>
            </a:lvl8pPr>
            <a:lvl9pPr marL="4019799" indent="-234419" eaLnBrk="0" fontAlgn="base" hangingPunct="0">
              <a:spcBef>
                <a:spcPct val="0"/>
              </a:spcBef>
              <a:spcAft>
                <a:spcPct val="0"/>
              </a:spcAft>
              <a:defRPr sz="2100">
                <a:solidFill>
                  <a:schemeClr val="tx1"/>
                </a:solidFill>
                <a:latin typeface="Times New Roman" panose="02020603050405020304" pitchFamily="18" charset="0"/>
              </a:defRPr>
            </a:lvl9pPr>
          </a:lstStyle>
          <a:p>
            <a:fld id="{5095D60D-7712-4167-9DE4-399F3B55CE77}" type="slidenum">
              <a:rPr lang="de-DE" sz="1200"/>
              <a:pPr/>
              <a:t>1</a:t>
            </a:fld>
            <a:endParaRPr lang="de-DE"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510272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solidFill>
                  <a:srgbClr val="0C0C0C"/>
                </a:solidFill>
                <a:effectLst/>
                <a:latin typeface="Helvetica" pitchFamily="2" charset="0"/>
              </a:rPr>
              <a:t>ich freue mich, Ihnen heute Abend das Exzellenzlabel </a:t>
            </a:r>
            <a:r>
              <a:rPr lang="de-DE" err="1">
                <a:solidFill>
                  <a:srgbClr val="0C0C0C"/>
                </a:solidFill>
                <a:effectLst/>
                <a:latin typeface="Helvetica" pitchFamily="2" charset="0"/>
              </a:rPr>
              <a:t>Certi</a:t>
            </a:r>
            <a:r>
              <a:rPr lang="de-DE">
                <a:solidFill>
                  <a:srgbClr val="0C0C0C"/>
                </a:solidFill>
                <a:effectLst/>
                <a:latin typeface="Helvetica" pitchFamily="2" charset="0"/>
              </a:rPr>
              <a:t> </a:t>
            </a:r>
            <a:r>
              <a:rPr lang="de-DE" err="1">
                <a:solidFill>
                  <a:srgbClr val="0C0C0C"/>
                </a:solidFill>
                <a:effectLst/>
                <a:latin typeface="Helvetica" pitchFamily="2" charset="0"/>
              </a:rPr>
              <a:t>Lingua</a:t>
            </a:r>
            <a:r>
              <a:rPr lang="de-DE">
                <a:solidFill>
                  <a:srgbClr val="0C0C0C"/>
                </a:solidFill>
                <a:effectLst/>
                <a:latin typeface="Helvetica" pitchFamily="2" charset="0"/>
              </a:rPr>
              <a:t> vorstellen zu dürfen.</a:t>
            </a:r>
          </a:p>
          <a:p>
            <a:r>
              <a:rPr lang="de-DE" err="1">
                <a:solidFill>
                  <a:srgbClr val="0C0C0C"/>
                </a:solidFill>
                <a:effectLst/>
                <a:latin typeface="Helvetica" pitchFamily="2" charset="0"/>
              </a:rPr>
              <a:t>Certi</a:t>
            </a:r>
            <a:r>
              <a:rPr lang="de-DE">
                <a:solidFill>
                  <a:srgbClr val="0C0C0C"/>
                </a:solidFill>
                <a:effectLst/>
                <a:latin typeface="Helvetica" pitchFamily="2" charset="0"/>
              </a:rPr>
              <a:t> </a:t>
            </a:r>
            <a:r>
              <a:rPr lang="de-DE" err="1">
                <a:solidFill>
                  <a:srgbClr val="0C0C0C"/>
                </a:solidFill>
                <a:effectLst/>
                <a:latin typeface="Helvetica" pitchFamily="2" charset="0"/>
              </a:rPr>
              <a:t>Lingua</a:t>
            </a:r>
            <a:r>
              <a:rPr lang="de-DE">
                <a:solidFill>
                  <a:srgbClr val="0C0C0C"/>
                </a:solidFill>
                <a:effectLst/>
                <a:latin typeface="Helvetica" pitchFamily="2" charset="0"/>
              </a:rPr>
              <a:t> ist ein internationales Zertifikat, das mit dem Abiturzeugnis verliehen wird und besondere Leistungen im Bereich der Fremdsprachen, bilingualen Sachkompetenz und interkulturellen Kompetenz auszeichnet.</a:t>
            </a: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7A823-213C-D146-BB3C-0D2F17BFB8C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746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solidFill>
                  <a:srgbClr val="0C0C0C"/>
                </a:solidFill>
                <a:effectLst/>
                <a:latin typeface="Helvetica" pitchFamily="2" charset="0"/>
              </a:rPr>
              <a:t>Es gibt drei Hauptkriterien, die erfüllt sein müssen, um das Zertifikat zu erlangen:</a:t>
            </a:r>
          </a:p>
          <a:p>
            <a:pPr>
              <a:buFont typeface="Arial" panose="020B0604020202020204" pitchFamily="34" charset="0"/>
              <a:buChar char="•"/>
            </a:pPr>
            <a:r>
              <a:rPr lang="de-DE">
                <a:solidFill>
                  <a:srgbClr val="0C0C0C"/>
                </a:solidFill>
                <a:effectLst/>
                <a:latin typeface="Helvetica" pitchFamily="2" charset="0"/>
              </a:rPr>
              <a:t>Zwei moderne Fremdsprachen (Englisch, Französisch, Spanisch) aus der Sekundarstufe I müssen bis zum Abitur fortgeführt werden. Die Leistungen in beiden Fremdsprachen müssen in der Qualifikationsphase stets mit der Note "noch gut" oder besser bewertet werden.</a:t>
            </a:r>
            <a:br>
              <a:rPr lang="de-DE">
                <a:solidFill>
                  <a:srgbClr val="0C0C0C"/>
                </a:solidFill>
                <a:effectLst/>
                <a:latin typeface="Helvetica" pitchFamily="2" charset="0"/>
              </a:rPr>
            </a:br>
            <a:endParaRPr lang="de-DE">
              <a:solidFill>
                <a:srgbClr val="0C0C0C"/>
              </a:solidFill>
              <a:effectLst/>
              <a:latin typeface="Helvetica" pitchFamily="2" charset="0"/>
            </a:endParaRPr>
          </a:p>
          <a:p>
            <a:pPr>
              <a:buFont typeface="Arial" panose="020B0604020202020204" pitchFamily="34" charset="0"/>
              <a:buChar char="•"/>
            </a:pPr>
            <a:r>
              <a:rPr lang="de-DE">
                <a:solidFill>
                  <a:srgbClr val="0C0C0C"/>
                </a:solidFill>
                <a:effectLst/>
                <a:latin typeface="Helvetica" pitchFamily="2" charset="0"/>
              </a:rPr>
              <a:t>Die Teilnahme am bilingualen Unterricht in einem Fach während eines Schuljahres in der Qualifikationsphase ist erforderlich. Dabei muss mindestens die Note "ausreichend" oder besser erreicht werden. Wenn das Fach mündlich gewählt wird, ist die Teilnahme an einer Klausur erforderlich (mindestens die Note "ausreichend").</a:t>
            </a:r>
            <a:br>
              <a:rPr lang="de-DE">
                <a:solidFill>
                  <a:srgbClr val="0C0C0C"/>
                </a:solidFill>
                <a:effectLst/>
                <a:latin typeface="Helvetica" pitchFamily="2" charset="0"/>
              </a:rPr>
            </a:br>
            <a:endParaRPr lang="de-DE">
              <a:solidFill>
                <a:srgbClr val="0C0C0C"/>
              </a:solidFill>
              <a:effectLst/>
              <a:latin typeface="Helvetica" pitchFamily="2" charset="0"/>
            </a:endParaRPr>
          </a:p>
          <a:p>
            <a:pPr>
              <a:buFont typeface="Arial" panose="020B0604020202020204" pitchFamily="34" charset="0"/>
              <a:buChar char="•"/>
            </a:pPr>
            <a:r>
              <a:rPr lang="de-DE">
                <a:solidFill>
                  <a:srgbClr val="0C0C0C"/>
                </a:solidFill>
                <a:effectLst/>
                <a:latin typeface="Helvetica" pitchFamily="2" charset="0"/>
              </a:rPr>
              <a:t>Ein interkulturelles Begegnungsprojekt muss durchgeführt und dokumentiert werden. Diese Dokumentation sollte in der Fremdsprache verfasst sein und einen Umfang von 8-10 Seiten haben.</a:t>
            </a:r>
            <a:br>
              <a:rPr lang="de-DE">
                <a:solidFill>
                  <a:srgbClr val="0C0C0C"/>
                </a:solidFill>
                <a:effectLst/>
                <a:latin typeface="Helvetica" pitchFamily="2" charset="0"/>
              </a:rPr>
            </a:br>
            <a:endParaRPr lang="de-DE">
              <a:solidFill>
                <a:srgbClr val="0C0C0C"/>
              </a:solidFill>
              <a:effectLst/>
              <a:latin typeface="Helvetica" pitchFamily="2" charset="0"/>
            </a:endParaRPr>
          </a:p>
          <a:p>
            <a:r>
              <a:rPr lang="de-DE">
                <a:solidFill>
                  <a:srgbClr val="0C0C0C"/>
                </a:solidFill>
                <a:effectLst/>
                <a:latin typeface="Helvetica" pitchFamily="2" charset="0"/>
              </a:rPr>
              <a:t>Am Albert-Schweitzer-Gymnasium können diese Anforderungen wie folgt erfüllt werden:</a:t>
            </a:r>
          </a:p>
          <a:p>
            <a:pPr>
              <a:buFont typeface="Arial" panose="020B0604020202020204" pitchFamily="34" charset="0"/>
              <a:buChar char="•"/>
            </a:pPr>
            <a:r>
              <a:rPr lang="de-DE">
                <a:solidFill>
                  <a:srgbClr val="0C0C0C"/>
                </a:solidFill>
                <a:effectLst/>
                <a:latin typeface="Helvetica" pitchFamily="2" charset="0"/>
              </a:rPr>
              <a:t>Für Schülerinnen und Schüler des Spanischzweiges, die bereits Englisch und Spanisch aus der Sekundarstufe I mitbringen, sind die fremdsprachlichen Bedingungen abgedeckt. Für Schülerinnen und Schüler ohne Spanisch ist es wichtig, Französisch nicht abzuwählen.</a:t>
            </a:r>
            <a:br>
              <a:rPr lang="de-DE">
                <a:solidFill>
                  <a:srgbClr val="0C0C0C"/>
                </a:solidFill>
                <a:effectLst/>
                <a:latin typeface="Helvetica" pitchFamily="2" charset="0"/>
              </a:rPr>
            </a:br>
            <a:endParaRPr lang="de-DE">
              <a:solidFill>
                <a:srgbClr val="0C0C0C"/>
              </a:solidFill>
              <a:effectLst/>
              <a:latin typeface="Helvetica" pitchFamily="2" charset="0"/>
            </a:endParaRPr>
          </a:p>
          <a:p>
            <a:pPr>
              <a:buFont typeface="Arial" panose="020B0604020202020204" pitchFamily="34" charset="0"/>
              <a:buChar char="•"/>
            </a:pPr>
            <a:r>
              <a:rPr lang="de-DE">
                <a:solidFill>
                  <a:srgbClr val="0C0C0C"/>
                </a:solidFill>
                <a:effectLst/>
                <a:latin typeface="Helvetica" pitchFamily="2" charset="0"/>
              </a:rPr>
              <a:t>Die Voraussetzungen für bilingualen Unterricht können beispielsweise durch die Teilnahme an Biologie Bilingual GK in der Q1 oder Geschichte Bilingual GK in der Q2 erfüllt werden.</a:t>
            </a:r>
            <a:br>
              <a:rPr lang="de-DE">
                <a:solidFill>
                  <a:srgbClr val="0C0C0C"/>
                </a:solidFill>
                <a:effectLst/>
                <a:latin typeface="Helvetica" pitchFamily="2" charset="0"/>
              </a:rPr>
            </a:br>
            <a:endParaRPr lang="de-DE">
              <a:solidFill>
                <a:srgbClr val="0C0C0C"/>
              </a:solidFill>
              <a:effectLst/>
              <a:latin typeface="Helvetica" pitchFamily="2" charset="0"/>
            </a:endParaRPr>
          </a:p>
          <a:p>
            <a:pPr>
              <a:buFont typeface="Arial" panose="020B0604020202020204" pitchFamily="34" charset="0"/>
              <a:buChar char="•"/>
            </a:pPr>
            <a:r>
              <a:rPr lang="de-DE">
                <a:solidFill>
                  <a:srgbClr val="0C0C0C"/>
                </a:solidFill>
                <a:effectLst/>
                <a:latin typeface="Helvetica" pitchFamily="2" charset="0"/>
              </a:rPr>
              <a:t>Es ist ratsam, sich bereits in der EF mit der interkulturellen Dokumentation zu beschäftigen und geeignete Projekte zu planen, wie zum Beispiel ein </a:t>
            </a:r>
            <a:r>
              <a:rPr lang="de-DE" err="1">
                <a:solidFill>
                  <a:srgbClr val="0C0C0C"/>
                </a:solidFill>
                <a:effectLst/>
                <a:latin typeface="Helvetica" pitchFamily="2" charset="0"/>
              </a:rPr>
              <a:t>Comeniusprojekt</a:t>
            </a:r>
            <a:r>
              <a:rPr lang="de-DE">
                <a:solidFill>
                  <a:srgbClr val="0C0C0C"/>
                </a:solidFill>
                <a:effectLst/>
                <a:latin typeface="Helvetica" pitchFamily="2" charset="0"/>
              </a:rPr>
              <a:t>, privat arrangierte Auslandsaufenthalte oder Austauschprojekte mit Partnerschulen.</a:t>
            </a:r>
            <a:br>
              <a:rPr lang="de-DE">
                <a:solidFill>
                  <a:srgbClr val="0C0C0C"/>
                </a:solidFill>
                <a:effectLst/>
                <a:latin typeface="Helvetica" pitchFamily="2" charset="0"/>
              </a:rPr>
            </a:br>
            <a:endParaRPr lang="de-DE">
              <a:solidFill>
                <a:srgbClr val="0C0C0C"/>
              </a:solidFill>
              <a:effectLst/>
              <a:latin typeface="Helvetica" pitchFamily="2" charset="0"/>
            </a:endParaRP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7A823-213C-D146-BB3C-0D2F17BFB8C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921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rgbClr val="0C0C0C"/>
                </a:solidFill>
                <a:effectLst/>
                <a:latin typeface="Helvetica" pitchFamily="2" charset="0"/>
              </a:rPr>
              <a:t>Das Zertifikat erleichtert oft den Zugang zu internationalen Studiengängen und befreit einige Schülerinnen und Schüler möglicherweise von Sprachprüfungen für den internationalen Hochschulzugang. Es bietet konkrete Vorteile und macht sich im Lebenslauf gut. Außerdem fördert es den Ehrgeiz und die Motivation der Schülerinnen und Schüler, da es zeigt, dass sie zusätzliche Anstrengungen auf sich nehmen, um ihre Fähigkeiten zu verbessern.</a:t>
            </a: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7A823-213C-D146-BB3C-0D2F17BFB8C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469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1D027-1997-8B43-A125-FBC21DC149B3}"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518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a:extLst>
              <a:ext uri="{FF2B5EF4-FFF2-40B4-BE49-F238E27FC236}">
                <a16:creationId xmlns:a16="http://schemas.microsoft.com/office/drawing/2014/main" id="{969F291F-E3B6-97F1-B782-9B9CCB1764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izenplatzhalter 2">
            <a:extLst>
              <a:ext uri="{FF2B5EF4-FFF2-40B4-BE49-F238E27FC236}">
                <a16:creationId xmlns:a16="http://schemas.microsoft.com/office/drawing/2014/main" id="{F4460B6F-1CC4-7112-BEE2-9F7EBEC766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0484" name="Foliennummernplatzhalter 3">
            <a:extLst>
              <a:ext uri="{FF2B5EF4-FFF2-40B4-BE49-F238E27FC236}">
                <a16:creationId xmlns:a16="http://schemas.microsoft.com/office/drawing/2014/main" id="{DE1F0EDD-DD6E-5912-00FC-C6D0E46F15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00B7C3-8957-4AAC-B926-506CF79592A7}" type="slidenum">
              <a:rPr kumimoji="0" lang="de-DE" altLang="de-DE" sz="1200" b="0" i="0" u="none" strike="noStrike" kern="1200" cap="none" spc="0" normalizeH="0" baseline="0" noProof="0">
                <a:ln>
                  <a:noFill/>
                </a:ln>
                <a:solidFill>
                  <a:prstClr val="black"/>
                </a:solidFill>
                <a:effectLst/>
                <a:uLnTx/>
                <a:uFillTx/>
                <a:latin typeface="Tahom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e-DE" altLang="de-DE"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227366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8416D-A498-46AD-A2A5-E5B764FE1D6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808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8416D-A498-46AD-A2A5-E5B764FE1D6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423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8416D-A498-46AD-A2A5-E5B764FE1D6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141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8416D-A498-46AD-A2A5-E5B764FE1D6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110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8416D-A498-46AD-A2A5-E5B764FE1D6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09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ÜBERSICHT GYM OBERSTUFE</a:t>
            </a:r>
          </a:p>
          <a:p>
            <a:r>
              <a:rPr lang="de-DE" altLang="de-DE"/>
              <a:t>Hinweis:  mittlerer Schulabschluss bei Überspringen der EPH erst nach der Q1</a:t>
            </a:r>
          </a:p>
          <a:p>
            <a:r>
              <a:rPr lang="de-DE" altLang="de-DE"/>
              <a:t>Neu: Block 1, d.h. keine getrennte Berechnung von GK und LK-Punkten.</a:t>
            </a:r>
          </a:p>
          <a:p>
            <a:r>
              <a:rPr lang="de-DE" altLang="de-DE"/>
              <a:t>Folie enthält 2 der 3 Abschlüsse: FOR, FHR (+ Latinum) </a:t>
            </a:r>
          </a:p>
          <a:p>
            <a:r>
              <a:rPr lang="de-DE" altLang="de-DE"/>
              <a:t>Block 2 enthält keinerlei Vornoten =&gt; 6 im Abitur leichter möglich.</a:t>
            </a:r>
          </a:p>
          <a:p>
            <a:r>
              <a:rPr lang="de-DE" altLang="de-DE"/>
              <a:t>=&gt; Defizitgrenze in Block 1 schneller erreicht.			</a:t>
            </a:r>
          </a:p>
          <a:p>
            <a:endParaRPr lang="de-DE" altLang="de-DE"/>
          </a:p>
        </p:txBody>
      </p:sp>
    </p:spTree>
    <p:extLst>
      <p:ext uri="{BB962C8B-B14F-4D97-AF65-F5344CB8AC3E}">
        <p14:creationId xmlns:p14="http://schemas.microsoft.com/office/powerpoint/2010/main" val="3970019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8416D-A498-46AD-A2A5-E5B764FE1D6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740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8416D-A498-46AD-A2A5-E5B764FE1D6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874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8416D-A498-46AD-A2A5-E5B764FE1D6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42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8416D-A498-46AD-A2A5-E5B764FE1D6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46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1D68CE8-0A9B-4B3F-91A1-29B62B4064CA}" type="slidenum">
              <a:rPr lang="de-DE" smtClean="0"/>
              <a:pPr/>
              <a:t>77</a:t>
            </a:fld>
            <a:endParaRPr lang="de-DE"/>
          </a:p>
        </p:txBody>
      </p:sp>
    </p:spTree>
    <p:extLst>
      <p:ext uri="{BB962C8B-B14F-4D97-AF65-F5344CB8AC3E}">
        <p14:creationId xmlns:p14="http://schemas.microsoft.com/office/powerpoint/2010/main" val="250846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1D68CE8-0A9B-4B3F-91A1-29B62B4064CA}" type="slidenum">
              <a:rPr lang="de-DE" smtClean="0"/>
              <a:pPr/>
              <a:t>81</a:t>
            </a:fld>
            <a:endParaRPr lang="de-DE"/>
          </a:p>
        </p:txBody>
      </p:sp>
    </p:spTree>
    <p:extLst>
      <p:ext uri="{BB962C8B-B14F-4D97-AF65-F5344CB8AC3E}">
        <p14:creationId xmlns:p14="http://schemas.microsoft.com/office/powerpoint/2010/main" val="385444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1D68CE8-0A9B-4B3F-91A1-29B62B4064CA}" type="slidenum">
              <a:rPr lang="de-DE"/>
              <a:pPr/>
              <a:t>83</a:t>
            </a:fld>
            <a:endParaRPr lang="de-DE"/>
          </a:p>
        </p:txBody>
      </p:sp>
    </p:spTree>
    <p:extLst>
      <p:ext uri="{BB962C8B-B14F-4D97-AF65-F5344CB8AC3E}">
        <p14:creationId xmlns:p14="http://schemas.microsoft.com/office/powerpoint/2010/main" val="1963976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1D68CE8-0A9B-4B3F-91A1-29B62B4064CA}" type="slidenum">
              <a:rPr lang="de-DE"/>
              <a:pPr/>
              <a:t>87</a:t>
            </a:fld>
            <a:endParaRPr lang="de-DE"/>
          </a:p>
        </p:txBody>
      </p:sp>
    </p:spTree>
    <p:extLst>
      <p:ext uri="{BB962C8B-B14F-4D97-AF65-F5344CB8AC3E}">
        <p14:creationId xmlns:p14="http://schemas.microsoft.com/office/powerpoint/2010/main" val="80327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New Roman" panose="02020603050405020304" pitchFamily="18" charset="0"/>
              </a:defRPr>
            </a:lvl1pPr>
            <a:lvl2pPr marL="764340" indent="-293850">
              <a:defRPr sz="2100">
                <a:solidFill>
                  <a:schemeClr val="tx1"/>
                </a:solidFill>
                <a:latin typeface="Times New Roman" panose="02020603050405020304" pitchFamily="18" charset="0"/>
              </a:defRPr>
            </a:lvl2pPr>
            <a:lvl3pPr marL="1177050" indent="-234419">
              <a:defRPr sz="2100">
                <a:solidFill>
                  <a:schemeClr val="tx1"/>
                </a:solidFill>
                <a:latin typeface="Times New Roman" panose="02020603050405020304" pitchFamily="18" charset="0"/>
              </a:defRPr>
            </a:lvl3pPr>
            <a:lvl4pPr marL="1647540" indent="-234419">
              <a:defRPr sz="2100">
                <a:solidFill>
                  <a:schemeClr val="tx1"/>
                </a:solidFill>
                <a:latin typeface="Times New Roman" panose="02020603050405020304" pitchFamily="18" charset="0"/>
              </a:defRPr>
            </a:lvl4pPr>
            <a:lvl5pPr marL="2118030" indent="-234419">
              <a:defRPr sz="2100">
                <a:solidFill>
                  <a:schemeClr val="tx1"/>
                </a:solidFill>
                <a:latin typeface="Times New Roman" panose="02020603050405020304" pitchFamily="18" charset="0"/>
              </a:defRPr>
            </a:lvl5pPr>
            <a:lvl6pPr marL="2593472" indent="-234419" eaLnBrk="0" fontAlgn="base" hangingPunct="0">
              <a:spcBef>
                <a:spcPct val="0"/>
              </a:spcBef>
              <a:spcAft>
                <a:spcPct val="0"/>
              </a:spcAft>
              <a:defRPr sz="2100">
                <a:solidFill>
                  <a:schemeClr val="tx1"/>
                </a:solidFill>
                <a:latin typeface="Times New Roman" panose="02020603050405020304" pitchFamily="18" charset="0"/>
              </a:defRPr>
            </a:lvl6pPr>
            <a:lvl7pPr marL="3068914" indent="-234419" eaLnBrk="0" fontAlgn="base" hangingPunct="0">
              <a:spcBef>
                <a:spcPct val="0"/>
              </a:spcBef>
              <a:spcAft>
                <a:spcPct val="0"/>
              </a:spcAft>
              <a:defRPr sz="2100">
                <a:solidFill>
                  <a:schemeClr val="tx1"/>
                </a:solidFill>
                <a:latin typeface="Times New Roman" panose="02020603050405020304" pitchFamily="18" charset="0"/>
              </a:defRPr>
            </a:lvl7pPr>
            <a:lvl8pPr marL="3544357" indent="-234419" eaLnBrk="0" fontAlgn="base" hangingPunct="0">
              <a:spcBef>
                <a:spcPct val="0"/>
              </a:spcBef>
              <a:spcAft>
                <a:spcPct val="0"/>
              </a:spcAft>
              <a:defRPr sz="2100">
                <a:solidFill>
                  <a:schemeClr val="tx1"/>
                </a:solidFill>
                <a:latin typeface="Times New Roman" panose="02020603050405020304" pitchFamily="18" charset="0"/>
              </a:defRPr>
            </a:lvl8pPr>
            <a:lvl9pPr marL="4019799" indent="-234419" eaLnBrk="0" fontAlgn="base" hangingPunct="0">
              <a:spcBef>
                <a:spcPct val="0"/>
              </a:spcBef>
              <a:spcAft>
                <a:spcPct val="0"/>
              </a:spcAft>
              <a:defRPr sz="2100">
                <a:solidFill>
                  <a:schemeClr val="tx1"/>
                </a:solidFill>
                <a:latin typeface="Times New Roman" panose="02020603050405020304" pitchFamily="18" charset="0"/>
              </a:defRPr>
            </a:lvl9pPr>
          </a:lstStyle>
          <a:p>
            <a:fld id="{3F8D6B57-9995-43A7-835F-14FD68CD8745}" type="slidenum">
              <a:rPr lang="de-DE" sz="1200"/>
              <a:pPr/>
              <a:t>4</a:t>
            </a:fld>
            <a:endParaRPr lang="de-DE"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48423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ChangeArrowheads="1" noTextEdit="1"/>
          </p:cNvSpPr>
          <p:nvPr>
            <p:ph type="sldImg"/>
          </p:nvPr>
        </p:nvSpPr>
        <p:spPr>
          <a:ln/>
        </p:spPr>
      </p:sp>
      <p:sp>
        <p:nvSpPr>
          <p:cNvPr id="18435" name="Notizenplatzhalt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8436" name="Foliennummernplatzhalt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Arial" panose="020B0604020202020204" pitchFamily="34" charset="0"/>
              </a:defRPr>
            </a:lvl1pPr>
            <a:lvl2pPr marL="772594" indent="-297151">
              <a:defRPr sz="2500" b="1">
                <a:solidFill>
                  <a:schemeClr val="tx1"/>
                </a:solidFill>
                <a:latin typeface="Arial" panose="020B0604020202020204" pitchFamily="34" charset="0"/>
              </a:defRPr>
            </a:lvl2pPr>
            <a:lvl3pPr marL="1188606" indent="-237721">
              <a:defRPr sz="2500" b="1">
                <a:solidFill>
                  <a:schemeClr val="tx1"/>
                </a:solidFill>
                <a:latin typeface="Arial" panose="020B0604020202020204" pitchFamily="34" charset="0"/>
              </a:defRPr>
            </a:lvl3pPr>
            <a:lvl4pPr marL="1664048" indent="-237721">
              <a:defRPr sz="2500" b="1">
                <a:solidFill>
                  <a:schemeClr val="tx1"/>
                </a:solidFill>
                <a:latin typeface="Arial" panose="020B0604020202020204" pitchFamily="34" charset="0"/>
              </a:defRPr>
            </a:lvl4pPr>
            <a:lvl5pPr marL="2139490" indent="-237721">
              <a:defRPr sz="2500" b="1">
                <a:solidFill>
                  <a:schemeClr val="tx1"/>
                </a:solidFill>
                <a:latin typeface="Arial" panose="020B0604020202020204" pitchFamily="34" charset="0"/>
              </a:defRPr>
            </a:lvl5pPr>
            <a:lvl6pPr marL="2614933" indent="-237721" eaLnBrk="0" fontAlgn="base" hangingPunct="0">
              <a:spcBef>
                <a:spcPct val="0"/>
              </a:spcBef>
              <a:spcAft>
                <a:spcPct val="0"/>
              </a:spcAft>
              <a:defRPr sz="2500" b="1">
                <a:solidFill>
                  <a:schemeClr val="tx1"/>
                </a:solidFill>
                <a:latin typeface="Arial" panose="020B0604020202020204" pitchFamily="34" charset="0"/>
              </a:defRPr>
            </a:lvl6pPr>
            <a:lvl7pPr marL="3090375" indent="-237721" eaLnBrk="0" fontAlgn="base" hangingPunct="0">
              <a:spcBef>
                <a:spcPct val="0"/>
              </a:spcBef>
              <a:spcAft>
                <a:spcPct val="0"/>
              </a:spcAft>
              <a:defRPr sz="2500" b="1">
                <a:solidFill>
                  <a:schemeClr val="tx1"/>
                </a:solidFill>
                <a:latin typeface="Arial" panose="020B0604020202020204" pitchFamily="34" charset="0"/>
              </a:defRPr>
            </a:lvl7pPr>
            <a:lvl8pPr marL="3565817" indent="-237721" eaLnBrk="0" fontAlgn="base" hangingPunct="0">
              <a:spcBef>
                <a:spcPct val="0"/>
              </a:spcBef>
              <a:spcAft>
                <a:spcPct val="0"/>
              </a:spcAft>
              <a:defRPr sz="2500" b="1">
                <a:solidFill>
                  <a:schemeClr val="tx1"/>
                </a:solidFill>
                <a:latin typeface="Arial" panose="020B0604020202020204" pitchFamily="34" charset="0"/>
              </a:defRPr>
            </a:lvl8pPr>
            <a:lvl9pPr marL="4041259" indent="-237721" eaLnBrk="0" fontAlgn="base" hangingPunct="0">
              <a:spcBef>
                <a:spcPct val="0"/>
              </a:spcBef>
              <a:spcAft>
                <a:spcPct val="0"/>
              </a:spcAft>
              <a:defRPr sz="2500" b="1">
                <a:solidFill>
                  <a:schemeClr val="tx1"/>
                </a:solidFill>
                <a:latin typeface="Arial" panose="020B0604020202020204" pitchFamily="34" charset="0"/>
              </a:defRPr>
            </a:lvl9pPr>
          </a:lstStyle>
          <a:p>
            <a:pPr defTabSz="950885" eaLnBrk="1" hangingPunct="1">
              <a:defRPr/>
            </a:pPr>
            <a:fld id="{B78038BF-B8C6-4290-B33E-93C2BBF9819C}" type="slidenum">
              <a:rPr lang="de-DE" altLang="de-DE" sz="1200" b="0">
                <a:solidFill>
                  <a:srgbClr val="000000"/>
                </a:solidFill>
                <a:latin typeface="Calibri" panose="020F0502020204030204" pitchFamily="34" charset="0"/>
              </a:rPr>
              <a:pPr defTabSz="950885" eaLnBrk="1" hangingPunct="1">
                <a:defRPr/>
              </a:pPr>
              <a:t>9</a:t>
            </a:fld>
            <a:endParaRPr lang="de-DE" altLang="de-DE"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2261514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D69B62D3-469C-35E5-B38B-46E4B978DE9F}"/>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96FA681-2507-4B83-8F10-B3C3E629C5A1}" type="slidenum">
              <a:rPr kumimoji="0" lang="de-DE" sz="1400" b="0" i="0" u="none" strike="noStrike" kern="1200" cap="none" spc="0" normalizeH="0" baseline="0" noProof="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17</a:t>
            </a:fld>
            <a:endParaRPr kumimoji="0" lang="de-D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Folienbildplatzhalter 1">
            <a:extLst>
              <a:ext uri="{FF2B5EF4-FFF2-40B4-BE49-F238E27FC236}">
                <a16:creationId xmlns:a16="http://schemas.microsoft.com/office/drawing/2014/main" id="{6575AFCE-3176-274A-171F-1C129B69410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A9962E93-15AA-919D-C734-52EF85478F02}"/>
              </a:ext>
            </a:extLst>
          </p:cNvPr>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315209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926DC2A7-2404-DCA3-19FA-5ED7F5E235FF}"/>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A485F23-CCDE-42F1-97C6-528253965C06}" type="slidenum">
              <a:rPr kumimoji="0" lang="de-DE" sz="1400" b="0" i="0" u="none" strike="noStrike" kern="1200" cap="none" spc="0" normalizeH="0" baseline="0" noProof="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18</a:t>
            </a:fld>
            <a:endParaRPr kumimoji="0" lang="de-D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Folienbildplatzhalter 1">
            <a:extLst>
              <a:ext uri="{FF2B5EF4-FFF2-40B4-BE49-F238E27FC236}">
                <a16:creationId xmlns:a16="http://schemas.microsoft.com/office/drawing/2014/main" id="{3F79DFF9-EDF6-7748-E10B-B01FFFA1F26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811A1744-FA2A-A42D-7821-F4DC67174792}"/>
              </a:ext>
            </a:extLst>
          </p:cNvPr>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06544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599C8388-4DE7-949D-56E5-1CDE5996D6A0}"/>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4804C31-B2FD-42BE-9D43-211FA6C23B71}" type="slidenum">
              <a:rPr kumimoji="0" lang="de-DE" sz="1400" b="0" i="0" u="none" strike="noStrike" kern="1200" cap="none" spc="0" normalizeH="0" baseline="0" noProof="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19</a:t>
            </a:fld>
            <a:endParaRPr kumimoji="0" lang="de-D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Folienbildplatzhalter 1">
            <a:extLst>
              <a:ext uri="{FF2B5EF4-FFF2-40B4-BE49-F238E27FC236}">
                <a16:creationId xmlns:a16="http://schemas.microsoft.com/office/drawing/2014/main" id="{87B6995D-3BB2-E1AE-FF2D-7936301F0F8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80F600A5-789B-6080-5C6C-2A8F181B9D3A}"/>
              </a:ext>
            </a:extLst>
          </p:cNvPr>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27855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EB8AEF1-E1D1-23DD-1E38-96006424AF66}"/>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85F3EBA-D0D7-4484-A06C-B4124494B961}" type="slidenum">
              <a:rPr kumimoji="0" lang="de-DE" sz="1400" b="0" i="0" u="none" strike="noStrike" kern="1200" cap="none" spc="0" normalizeH="0" baseline="0" noProof="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20</a:t>
            </a:fld>
            <a:endParaRPr kumimoji="0" lang="de-D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Folienbildplatzhalter 1">
            <a:extLst>
              <a:ext uri="{FF2B5EF4-FFF2-40B4-BE49-F238E27FC236}">
                <a16:creationId xmlns:a16="http://schemas.microsoft.com/office/drawing/2014/main" id="{814AA888-02D0-E7D8-5510-AA836E503E9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66FF8C23-0572-3978-5B49-D1F5D3564F51}"/>
              </a:ext>
            </a:extLst>
          </p:cNvPr>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1435554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D49F8552-3541-771F-E7D1-D305CE165337}"/>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D098B56-C8E3-4DC5-9A9C-540F6294E250}" type="slidenum">
              <a:rPr kumimoji="0" lang="de-DE" sz="1400" b="0" i="0" u="none" strike="noStrike" kern="1200" cap="none" spc="0" normalizeH="0" baseline="0" noProof="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22</a:t>
            </a:fld>
            <a:endParaRPr kumimoji="0" lang="de-D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Folienbildplatzhalter 1">
            <a:extLst>
              <a:ext uri="{FF2B5EF4-FFF2-40B4-BE49-F238E27FC236}">
                <a16:creationId xmlns:a16="http://schemas.microsoft.com/office/drawing/2014/main" id="{0CF06967-0100-F1CA-C09C-C00D96F09DC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DB740183-7287-826F-DFB5-34E403B198DF}"/>
              </a:ext>
            </a:extLst>
          </p:cNvPr>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492590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endParaRPr lang="de-DE"/>
          </a:p>
        </p:txBody>
      </p:sp>
      <p:sp>
        <p:nvSpPr>
          <p:cNvPr id="5" name="Freeform 3"/>
          <p:cNvSpPr>
            <a:spLocks/>
          </p:cNvSpPr>
          <p:nvPr/>
        </p:nvSpPr>
        <p:spPr bwMode="white">
          <a:xfrm>
            <a:off x="-9525" y="4489450"/>
            <a:ext cx="5754688" cy="2368550"/>
          </a:xfrm>
          <a:custGeom>
            <a:avLst/>
            <a:gdLst>
              <a:gd name="T0" fmla="*/ 0 w 3625"/>
              <a:gd name="T1" fmla="*/ 2147483646 h 1492"/>
              <a:gd name="T2" fmla="*/ 0 w 3625"/>
              <a:gd name="T3" fmla="*/ 0 h 1492"/>
              <a:gd name="T4" fmla="*/ 2147483646 w 3625"/>
              <a:gd name="T5" fmla="*/ 2147483646 h 1492"/>
              <a:gd name="T6" fmla="*/ 2147483646 w 3625"/>
              <a:gd name="T7" fmla="*/ 2147483646 h 1492"/>
              <a:gd name="T8" fmla="*/ 2147483646 w 3625"/>
              <a:gd name="T9" fmla="*/ 2147483646 h 1492"/>
              <a:gd name="T10" fmla="*/ 2147483646 w 3625"/>
              <a:gd name="T11" fmla="*/ 2147483646 h 1492"/>
              <a:gd name="T12" fmla="*/ 2147483646 w 3625"/>
              <a:gd name="T13" fmla="*/ 2147483646 h 1492"/>
              <a:gd name="T14" fmla="*/ 2147483646 w 3625"/>
              <a:gd name="T15" fmla="*/ 2147483646 h 1492"/>
              <a:gd name="T16" fmla="*/ 2147483646 w 3625"/>
              <a:gd name="T17" fmla="*/ 2147483646 h 1492"/>
              <a:gd name="T18" fmla="*/ 2147483646 w 3625"/>
              <a:gd name="T19" fmla="*/ 2147483646 h 1492"/>
              <a:gd name="T20" fmla="*/ 2147483646 w 3625"/>
              <a:gd name="T21" fmla="*/ 2147483646 h 1492"/>
              <a:gd name="T22" fmla="*/ 2147483646 w 3625"/>
              <a:gd name="T23" fmla="*/ 2147483646 h 1492"/>
              <a:gd name="T24" fmla="*/ 2147483646 w 3625"/>
              <a:gd name="T25" fmla="*/ 2147483646 h 1492"/>
              <a:gd name="T26" fmla="*/ 2147483646 w 3625"/>
              <a:gd name="T27" fmla="*/ 2147483646 h 1492"/>
              <a:gd name="T28" fmla="*/ 2147483646 w 3625"/>
              <a:gd name="T29" fmla="*/ 2147483646 h 1492"/>
              <a:gd name="T30" fmla="*/ 2147483646 w 3625"/>
              <a:gd name="T31" fmla="*/ 2147483646 h 1492"/>
              <a:gd name="T32" fmla="*/ 2147483646 w 3625"/>
              <a:gd name="T33" fmla="*/ 2147483646 h 1492"/>
              <a:gd name="T34" fmla="*/ 2147483646 w 3625"/>
              <a:gd name="T35" fmla="*/ 2147483646 h 1492"/>
              <a:gd name="T36" fmla="*/ 2147483646 w 3625"/>
              <a:gd name="T37" fmla="*/ 2147483646 h 1492"/>
              <a:gd name="T38" fmla="*/ 2147483646 w 3625"/>
              <a:gd name="T39" fmla="*/ 2147483646 h 1492"/>
              <a:gd name="T40" fmla="*/ 2147483646 w 3625"/>
              <a:gd name="T41" fmla="*/ 2147483646 h 1492"/>
              <a:gd name="T42" fmla="*/ 2147483646 w 3625"/>
              <a:gd name="T43" fmla="*/ 2147483646 h 1492"/>
              <a:gd name="T44" fmla="*/ 2147483646 w 3625"/>
              <a:gd name="T45" fmla="*/ 2147483646 h 1492"/>
              <a:gd name="T46" fmla="*/ 2147483646 w 3625"/>
              <a:gd name="T47" fmla="*/ 2147483646 h 1492"/>
              <a:gd name="T48" fmla="*/ 2147483646 w 3625"/>
              <a:gd name="T49" fmla="*/ 2147483646 h 1492"/>
              <a:gd name="T50" fmla="*/ 2147483646 w 3625"/>
              <a:gd name="T51" fmla="*/ 2147483646 h 1492"/>
              <a:gd name="T52" fmla="*/ 0 w 3625"/>
              <a:gd name="T53" fmla="*/ 2147483646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ru-RU"/>
          </a:p>
        </p:txBody>
      </p:sp>
      <p:sp>
        <p:nvSpPr>
          <p:cNvPr id="6" name="Freeform 4"/>
          <p:cNvSpPr>
            <a:spLocks/>
          </p:cNvSpPr>
          <p:nvPr/>
        </p:nvSpPr>
        <p:spPr bwMode="white">
          <a:xfrm>
            <a:off x="0" y="3817938"/>
            <a:ext cx="8164513" cy="3019425"/>
          </a:xfrm>
          <a:custGeom>
            <a:avLst/>
            <a:gdLst>
              <a:gd name="T0" fmla="*/ 2147483646 w 5143"/>
              <a:gd name="T1" fmla="*/ 2147483646 h 1902"/>
              <a:gd name="T2" fmla="*/ 2147483646 w 5143"/>
              <a:gd name="T3" fmla="*/ 2147483646 h 1902"/>
              <a:gd name="T4" fmla="*/ 2147483646 w 5143"/>
              <a:gd name="T5" fmla="*/ 2147483646 h 1902"/>
              <a:gd name="T6" fmla="*/ 2147483646 w 5143"/>
              <a:gd name="T7" fmla="*/ 2147483646 h 1902"/>
              <a:gd name="T8" fmla="*/ 2147483646 w 5143"/>
              <a:gd name="T9" fmla="*/ 2147483646 h 1902"/>
              <a:gd name="T10" fmla="*/ 2147483646 w 5143"/>
              <a:gd name="T11" fmla="*/ 2147483646 h 1902"/>
              <a:gd name="T12" fmla="*/ 2147483646 w 5143"/>
              <a:gd name="T13" fmla="*/ 2147483646 h 1902"/>
              <a:gd name="T14" fmla="*/ 2147483646 w 5143"/>
              <a:gd name="T15" fmla="*/ 2147483646 h 1902"/>
              <a:gd name="T16" fmla="*/ 2147483646 w 5143"/>
              <a:gd name="T17" fmla="*/ 2147483646 h 1902"/>
              <a:gd name="T18" fmla="*/ 2147483646 w 5143"/>
              <a:gd name="T19" fmla="*/ 2147483646 h 1902"/>
              <a:gd name="T20" fmla="*/ 2147483646 w 5143"/>
              <a:gd name="T21" fmla="*/ 2147483646 h 1902"/>
              <a:gd name="T22" fmla="*/ 0 w 5143"/>
              <a:gd name="T23" fmla="*/ 0 h 1902"/>
              <a:gd name="T24" fmla="*/ 0 w 5143"/>
              <a:gd name="T25" fmla="*/ 2147483646 h 1902"/>
              <a:gd name="T26" fmla="*/ 0 w 5143"/>
              <a:gd name="T27" fmla="*/ 2147483646 h 1902"/>
              <a:gd name="T28" fmla="*/ 0 w 5143"/>
              <a:gd name="T29" fmla="*/ 2147483646 h 1902"/>
              <a:gd name="T30" fmla="*/ 0 w 5143"/>
              <a:gd name="T31" fmla="*/ 2147483646 h 1902"/>
              <a:gd name="T32" fmla="*/ 2147483646 w 5143"/>
              <a:gd name="T33" fmla="*/ 2147483646 h 1902"/>
              <a:gd name="T34" fmla="*/ 2147483646 w 5143"/>
              <a:gd name="T35" fmla="*/ 2147483646 h 1902"/>
              <a:gd name="T36" fmla="*/ 2147483646 w 5143"/>
              <a:gd name="T37" fmla="*/ 2147483646 h 1902"/>
              <a:gd name="T38" fmla="*/ 2147483646 w 5143"/>
              <a:gd name="T39" fmla="*/ 2147483646 h 1902"/>
              <a:gd name="T40" fmla="*/ 2147483646 w 5143"/>
              <a:gd name="T41" fmla="*/ 2147483646 h 1902"/>
              <a:gd name="T42" fmla="*/ 2147483646 w 5143"/>
              <a:gd name="T43" fmla="*/ 2147483646 h 1902"/>
              <a:gd name="T44" fmla="*/ 2147483646 w 5143"/>
              <a:gd name="T45" fmla="*/ 2147483646 h 1902"/>
              <a:gd name="T46" fmla="*/ 2147483646 w 5143"/>
              <a:gd name="T47" fmla="*/ 2147483646 h 1902"/>
              <a:gd name="T48" fmla="*/ 2147483646 w 5143"/>
              <a:gd name="T49" fmla="*/ 2147483646 h 1902"/>
              <a:gd name="T50" fmla="*/ 2147483646 w 5143"/>
              <a:gd name="T51" fmla="*/ 2147483646 h 1902"/>
              <a:gd name="T52" fmla="*/ 2147483646 w 5143"/>
              <a:gd name="T53" fmla="*/ 2147483646 h 1902"/>
              <a:gd name="T54" fmla="*/ 2147483646 w 5143"/>
              <a:gd name="T55" fmla="*/ 2147483646 h 1902"/>
              <a:gd name="T56" fmla="*/ 2147483646 w 5143"/>
              <a:gd name="T57" fmla="*/ 2147483646 h 1902"/>
              <a:gd name="T58" fmla="*/ 2147483646 w 5143"/>
              <a:gd name="T59" fmla="*/ 2147483646 h 1902"/>
              <a:gd name="T60" fmla="*/ 2147483646 w 5143"/>
              <a:gd name="T61" fmla="*/ 2147483646 h 1902"/>
              <a:gd name="T62" fmla="*/ 2147483646 w 5143"/>
              <a:gd name="T63" fmla="*/ 2147483646 h 1902"/>
              <a:gd name="T64" fmla="*/ 2147483646 w 5143"/>
              <a:gd name="T65" fmla="*/ 2147483646 h 1902"/>
              <a:gd name="T66" fmla="*/ 2147483646 w 5143"/>
              <a:gd name="T67" fmla="*/ 2147483646 h 1902"/>
              <a:gd name="T68" fmla="*/ 2147483646 w 5143"/>
              <a:gd name="T69" fmla="*/ 2147483646 h 1902"/>
              <a:gd name="T70" fmla="*/ 2147483646 w 5143"/>
              <a:gd name="T71" fmla="*/ 2147483646 h 1902"/>
              <a:gd name="T72" fmla="*/ 2147483646 w 5143"/>
              <a:gd name="T73" fmla="*/ 2147483646 h 1902"/>
              <a:gd name="T74" fmla="*/ 2147483646 w 5143"/>
              <a:gd name="T75" fmla="*/ 2147483646 h 1902"/>
              <a:gd name="T76" fmla="*/ 2147483646 w 5143"/>
              <a:gd name="T77" fmla="*/ 2147483646 h 1902"/>
              <a:gd name="T78" fmla="*/ 2147483646 w 5143"/>
              <a:gd name="T79" fmla="*/ 2147483646 h 1902"/>
              <a:gd name="T80" fmla="*/ 2147483646 w 5143"/>
              <a:gd name="T81" fmla="*/ 2147483646 h 1902"/>
              <a:gd name="T82" fmla="*/ 2147483646 w 5143"/>
              <a:gd name="T83" fmla="*/ 2147483646 h 1902"/>
              <a:gd name="T84" fmla="*/ 2147483646 w 5143"/>
              <a:gd name="T85" fmla="*/ 2147483646 h 1902"/>
              <a:gd name="T86" fmla="*/ 2147483646 w 5143"/>
              <a:gd name="T87" fmla="*/ 2147483646 h 1902"/>
              <a:gd name="T88" fmla="*/ 2147483646 w 5143"/>
              <a:gd name="T89" fmla="*/ 2147483646 h 1902"/>
              <a:gd name="T90" fmla="*/ 2147483646 w 5143"/>
              <a:gd name="T91" fmla="*/ 2147483646 h 1902"/>
              <a:gd name="T92" fmla="*/ 2147483646 w 5143"/>
              <a:gd name="T93" fmla="*/ 2147483646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6 h 2325"/>
              <a:gd name="T4" fmla="*/ 2147483646 w 5760"/>
              <a:gd name="T5" fmla="*/ 2147483646 h 2325"/>
              <a:gd name="T6" fmla="*/ 2147483646 w 5760"/>
              <a:gd name="T7" fmla="*/ 2147483646 h 2325"/>
              <a:gd name="T8" fmla="*/ 2147483646 w 5760"/>
              <a:gd name="T9" fmla="*/ 2147483646 h 2325"/>
              <a:gd name="T10" fmla="*/ 2147483646 w 5760"/>
              <a:gd name="T11" fmla="*/ 2147483646 h 2325"/>
              <a:gd name="T12" fmla="*/ 2147483646 w 5760"/>
              <a:gd name="T13" fmla="*/ 2147483646 h 2325"/>
              <a:gd name="T14" fmla="*/ 2147483646 w 5760"/>
              <a:gd name="T15" fmla="*/ 2147483646 h 2325"/>
              <a:gd name="T16" fmla="*/ 2147483646 w 5760"/>
              <a:gd name="T17" fmla="*/ 2147483646 h 2325"/>
              <a:gd name="T18" fmla="*/ 2147483646 w 5760"/>
              <a:gd name="T19" fmla="*/ 2147483646 h 2325"/>
              <a:gd name="T20" fmla="*/ 2147483646 w 5760"/>
              <a:gd name="T21" fmla="*/ 2147483646 h 2325"/>
              <a:gd name="T22" fmla="*/ 2147483646 w 5760"/>
              <a:gd name="T23" fmla="*/ 2147483646 h 2325"/>
              <a:gd name="T24" fmla="*/ 2147483646 w 5760"/>
              <a:gd name="T25" fmla="*/ 2147483646 h 2325"/>
              <a:gd name="T26" fmla="*/ 2147483646 w 5760"/>
              <a:gd name="T27" fmla="*/ 2147483646 h 2325"/>
              <a:gd name="T28" fmla="*/ 2147483646 w 5760"/>
              <a:gd name="T29" fmla="*/ 2147483646 h 2325"/>
              <a:gd name="T30" fmla="*/ 2147483646 w 5760"/>
              <a:gd name="T31" fmla="*/ 2147483646 h 2325"/>
              <a:gd name="T32" fmla="*/ 2147483646 w 5760"/>
              <a:gd name="T33" fmla="*/ 2147483646 h 2325"/>
              <a:gd name="T34" fmla="*/ 2147483646 w 5760"/>
              <a:gd name="T35" fmla="*/ 2147483646 h 2325"/>
              <a:gd name="T36" fmla="*/ 2147483646 w 5760"/>
              <a:gd name="T37" fmla="*/ 2147483646 h 2325"/>
              <a:gd name="T38" fmla="*/ 2147483646 w 5760"/>
              <a:gd name="T39" fmla="*/ 2147483646 h 2325"/>
              <a:gd name="T40" fmla="*/ 2147483646 w 5760"/>
              <a:gd name="T41" fmla="*/ 2147483646 h 2325"/>
              <a:gd name="T42" fmla="*/ 2147483646 w 5760"/>
              <a:gd name="T43" fmla="*/ 2147483646 h 2325"/>
              <a:gd name="T44" fmla="*/ 2147483646 w 5760"/>
              <a:gd name="T45" fmla="*/ 2147483646 h 2325"/>
              <a:gd name="T46" fmla="*/ 2147483646 w 5760"/>
              <a:gd name="T47" fmla="*/ 2147483646 h 2325"/>
              <a:gd name="T48" fmla="*/ 2147483646 w 5760"/>
              <a:gd name="T49" fmla="*/ 2147483646 h 2325"/>
              <a:gd name="T50" fmla="*/ 2147483646 w 5760"/>
              <a:gd name="T51" fmla="*/ 2147483646 h 2325"/>
              <a:gd name="T52" fmla="*/ 2147483646 w 5760"/>
              <a:gd name="T53" fmla="*/ 2147483646 h 2325"/>
              <a:gd name="T54" fmla="*/ 2147483646 w 5760"/>
              <a:gd name="T55" fmla="*/ 2147483646 h 2325"/>
              <a:gd name="T56" fmla="*/ 2147483646 w 5760"/>
              <a:gd name="T57" fmla="*/ 2147483646 h 2325"/>
              <a:gd name="T58" fmla="*/ 2147483646 w 5760"/>
              <a:gd name="T59" fmla="*/ 2147483646 h 2325"/>
              <a:gd name="T60" fmla="*/ 2147483646 w 5760"/>
              <a:gd name="T61" fmla="*/ 2147483646 h 2325"/>
              <a:gd name="T62" fmla="*/ 2147483646 w 5760"/>
              <a:gd name="T63" fmla="*/ 2147483646 h 2325"/>
              <a:gd name="T64" fmla="*/ 2147483646 w 5760"/>
              <a:gd name="T65" fmla="*/ 2147483646 h 2325"/>
              <a:gd name="T66" fmla="*/ 2147483646 w 5760"/>
              <a:gd name="T67" fmla="*/ 2147483646 h 2325"/>
              <a:gd name="T68" fmla="*/ 2147483646 w 5760"/>
              <a:gd name="T69" fmla="*/ 2147483646 h 2325"/>
              <a:gd name="T70" fmla="*/ 2147483646 w 5760"/>
              <a:gd name="T71" fmla="*/ 2147483646 h 2325"/>
              <a:gd name="T72" fmla="*/ 2147483646 w 5760"/>
              <a:gd name="T73" fmla="*/ 2147483646 h 2325"/>
              <a:gd name="T74" fmla="*/ 2147483646 w 5760"/>
              <a:gd name="T75" fmla="*/ 2147483646 h 2325"/>
              <a:gd name="T76" fmla="*/ 2147483646 w 5760"/>
              <a:gd name="T77" fmla="*/ 2147483646 h 2325"/>
              <a:gd name="T78" fmla="*/ 2147483646 w 5760"/>
              <a:gd name="T79" fmla="*/ 2147483646 h 2325"/>
              <a:gd name="T80" fmla="*/ 2147483646 w 5760"/>
              <a:gd name="T81" fmla="*/ 2147483646 h 2325"/>
              <a:gd name="T82" fmla="*/ 2147483646 w 5760"/>
              <a:gd name="T83" fmla="*/ 2147483646 h 2325"/>
              <a:gd name="T84" fmla="*/ 2147483646 w 5760"/>
              <a:gd name="T85" fmla="*/ 2147483646 h 2325"/>
              <a:gd name="T86" fmla="*/ 2147483646 w 5760"/>
              <a:gd name="T87" fmla="*/ 2147483646 h 2325"/>
              <a:gd name="T88" fmla="*/ 2147483646 w 5760"/>
              <a:gd name="T89" fmla="*/ 2147483646 h 2325"/>
              <a:gd name="T90" fmla="*/ 2147483646 w 5760"/>
              <a:gd name="T91" fmla="*/ 2147483646 h 2325"/>
              <a:gd name="T92" fmla="*/ 2147483646 w 5760"/>
              <a:gd name="T93" fmla="*/ 2147483646 h 2325"/>
              <a:gd name="T94" fmla="*/ 2147483646 w 5760"/>
              <a:gd name="T95" fmla="*/ 2147483646 h 2325"/>
              <a:gd name="T96" fmla="*/ 2147483646 w 5760"/>
              <a:gd name="T97" fmla="*/ 2147483646 h 2325"/>
              <a:gd name="T98" fmla="*/ 2147483646 w 5760"/>
              <a:gd name="T99" fmla="*/ 2147483646 h 2325"/>
              <a:gd name="T100" fmla="*/ 2147483646 w 5760"/>
              <a:gd name="T101" fmla="*/ 2147483646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6 h 1573"/>
              <a:gd name="T4" fmla="*/ 2147483646 w 5760"/>
              <a:gd name="T5" fmla="*/ 2147483646 h 1573"/>
              <a:gd name="T6" fmla="*/ 2147483646 w 5760"/>
              <a:gd name="T7" fmla="*/ 2147483646 h 1573"/>
              <a:gd name="T8" fmla="*/ 2147483646 w 5760"/>
              <a:gd name="T9" fmla="*/ 2147483646 h 1573"/>
              <a:gd name="T10" fmla="*/ 2147483646 w 5760"/>
              <a:gd name="T11" fmla="*/ 2147483646 h 1573"/>
              <a:gd name="T12" fmla="*/ 2147483646 w 5760"/>
              <a:gd name="T13" fmla="*/ 2147483646 h 1573"/>
              <a:gd name="T14" fmla="*/ 2147483646 w 5760"/>
              <a:gd name="T15" fmla="*/ 2147483646 h 1573"/>
              <a:gd name="T16" fmla="*/ 2147483646 w 5760"/>
              <a:gd name="T17" fmla="*/ 2147483646 h 1573"/>
              <a:gd name="T18" fmla="*/ 2147483646 w 5760"/>
              <a:gd name="T19" fmla="*/ 2147483646 h 1573"/>
              <a:gd name="T20" fmla="*/ 2147483646 w 5760"/>
              <a:gd name="T21" fmla="*/ 2147483646 h 1573"/>
              <a:gd name="T22" fmla="*/ 2147483646 w 5760"/>
              <a:gd name="T23" fmla="*/ 2147483646 h 1573"/>
              <a:gd name="T24" fmla="*/ 2147483646 w 5760"/>
              <a:gd name="T25" fmla="*/ 2147483646 h 1573"/>
              <a:gd name="T26" fmla="*/ 2147483646 w 5760"/>
              <a:gd name="T27" fmla="*/ 2147483646 h 1573"/>
              <a:gd name="T28" fmla="*/ 2147483646 w 5760"/>
              <a:gd name="T29" fmla="*/ 2147483646 h 1573"/>
              <a:gd name="T30" fmla="*/ 2147483646 w 5760"/>
              <a:gd name="T31" fmla="*/ 2147483646 h 1573"/>
              <a:gd name="T32" fmla="*/ 2147483646 w 5760"/>
              <a:gd name="T33" fmla="*/ 2147483646 h 1573"/>
              <a:gd name="T34" fmla="*/ 2147483646 w 5760"/>
              <a:gd name="T35" fmla="*/ 2147483646 h 1573"/>
              <a:gd name="T36" fmla="*/ 2147483646 w 5760"/>
              <a:gd name="T37" fmla="*/ 2147483646 h 1573"/>
              <a:gd name="T38" fmla="*/ 2147483646 w 5760"/>
              <a:gd name="T39" fmla="*/ 2147483646 h 1573"/>
              <a:gd name="T40" fmla="*/ 2147483646 w 5760"/>
              <a:gd name="T41" fmla="*/ 2147483646 h 1573"/>
              <a:gd name="T42" fmla="*/ 2147483646 w 5760"/>
              <a:gd name="T43" fmla="*/ 2147483646 h 1573"/>
              <a:gd name="T44" fmla="*/ 2147483646 w 5760"/>
              <a:gd name="T45" fmla="*/ 2147483646 h 1573"/>
              <a:gd name="T46" fmla="*/ 2147483646 w 5760"/>
              <a:gd name="T47" fmla="*/ 2147483646 h 1573"/>
              <a:gd name="T48" fmla="*/ 2147483646 w 5760"/>
              <a:gd name="T49" fmla="*/ 2147483646 h 1573"/>
              <a:gd name="T50" fmla="*/ 2147483646 w 5760"/>
              <a:gd name="T51" fmla="*/ 2147483646 h 1573"/>
              <a:gd name="T52" fmla="*/ 2147483646 w 5760"/>
              <a:gd name="T53" fmla="*/ 2147483646 h 1573"/>
              <a:gd name="T54" fmla="*/ 2147483646 w 5760"/>
              <a:gd name="T55" fmla="*/ 2147483646 h 1573"/>
              <a:gd name="T56" fmla="*/ 2147483646 w 5760"/>
              <a:gd name="T57" fmla="*/ 2147483646 h 1573"/>
              <a:gd name="T58" fmla="*/ 2147483646 w 5760"/>
              <a:gd name="T59" fmla="*/ 2147483646 h 1573"/>
              <a:gd name="T60" fmla="*/ 2147483646 w 5760"/>
              <a:gd name="T61" fmla="*/ 2147483646 h 1573"/>
              <a:gd name="T62" fmla="*/ 2147483646 w 5760"/>
              <a:gd name="T63" fmla="*/ 2147483646 h 1573"/>
              <a:gd name="T64" fmla="*/ 2147483646 w 5760"/>
              <a:gd name="T65" fmla="*/ 2147483646 h 1573"/>
              <a:gd name="T66" fmla="*/ 2147483646 w 5760"/>
              <a:gd name="T67" fmla="*/ 2147483646 h 1573"/>
              <a:gd name="T68" fmla="*/ 2147483646 w 5760"/>
              <a:gd name="T69" fmla="*/ 2147483646 h 1573"/>
              <a:gd name="T70" fmla="*/ 2147483646 w 5760"/>
              <a:gd name="T71" fmla="*/ 2147483646 h 1573"/>
              <a:gd name="T72" fmla="*/ 2147483646 w 5760"/>
              <a:gd name="T73" fmla="*/ 2147483646 h 1573"/>
              <a:gd name="T74" fmla="*/ 2147483646 w 5760"/>
              <a:gd name="T75" fmla="*/ 2147483646 h 1573"/>
              <a:gd name="T76" fmla="*/ 2147483646 w 5760"/>
              <a:gd name="T77" fmla="*/ 2147483646 h 1573"/>
              <a:gd name="T78" fmla="*/ 2147483646 w 5760"/>
              <a:gd name="T79" fmla="*/ 2147483646 h 1573"/>
              <a:gd name="T80" fmla="*/ 2147483646 w 5760"/>
              <a:gd name="T81" fmla="*/ 2147483646 h 1573"/>
              <a:gd name="T82" fmla="*/ 2147483646 w 5760"/>
              <a:gd name="T83" fmla="*/ 2147483646 h 1573"/>
              <a:gd name="T84" fmla="*/ 2147483646 w 5760"/>
              <a:gd name="T85" fmla="*/ 2147483646 h 1573"/>
              <a:gd name="T86" fmla="*/ 2147483646 w 5760"/>
              <a:gd name="T87" fmla="*/ 2147483646 h 1573"/>
              <a:gd name="T88" fmla="*/ 2147483646 w 5760"/>
              <a:gd name="T89" fmla="*/ 2147483646 h 1573"/>
              <a:gd name="T90" fmla="*/ 2147483646 w 5760"/>
              <a:gd name="T91" fmla="*/ 2147483646 h 1573"/>
              <a:gd name="T92" fmla="*/ 2147483646 w 5760"/>
              <a:gd name="T93" fmla="*/ 2147483646 h 1573"/>
              <a:gd name="T94" fmla="*/ 2147483646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6 h 970"/>
              <a:gd name="T4" fmla="*/ 2147483646 w 5760"/>
              <a:gd name="T5" fmla="*/ 2147483646 h 970"/>
              <a:gd name="T6" fmla="*/ 2147483646 w 5760"/>
              <a:gd name="T7" fmla="*/ 2147483646 h 970"/>
              <a:gd name="T8" fmla="*/ 2147483646 w 5760"/>
              <a:gd name="T9" fmla="*/ 2147483646 h 970"/>
              <a:gd name="T10" fmla="*/ 2147483646 w 5760"/>
              <a:gd name="T11" fmla="*/ 2147483646 h 970"/>
              <a:gd name="T12" fmla="*/ 2147483646 w 5760"/>
              <a:gd name="T13" fmla="*/ 2147483646 h 970"/>
              <a:gd name="T14" fmla="*/ 2147483646 w 5760"/>
              <a:gd name="T15" fmla="*/ 2147483646 h 970"/>
              <a:gd name="T16" fmla="*/ 2147483646 w 5760"/>
              <a:gd name="T17" fmla="*/ 2147483646 h 970"/>
              <a:gd name="T18" fmla="*/ 2147483646 w 5760"/>
              <a:gd name="T19" fmla="*/ 2147483646 h 970"/>
              <a:gd name="T20" fmla="*/ 2147483646 w 5760"/>
              <a:gd name="T21" fmla="*/ 2147483646 h 970"/>
              <a:gd name="T22" fmla="*/ 2147483646 w 5760"/>
              <a:gd name="T23" fmla="*/ 2147483646 h 970"/>
              <a:gd name="T24" fmla="*/ 2147483646 w 5760"/>
              <a:gd name="T25" fmla="*/ 2147483646 h 970"/>
              <a:gd name="T26" fmla="*/ 2147483646 w 5760"/>
              <a:gd name="T27" fmla="*/ 2147483646 h 970"/>
              <a:gd name="T28" fmla="*/ 2147483646 w 5760"/>
              <a:gd name="T29" fmla="*/ 2147483646 h 970"/>
              <a:gd name="T30" fmla="*/ 2147483646 w 5760"/>
              <a:gd name="T31" fmla="*/ 2147483646 h 970"/>
              <a:gd name="T32" fmla="*/ 2147483646 w 5760"/>
              <a:gd name="T33" fmla="*/ 2147483646 h 970"/>
              <a:gd name="T34" fmla="*/ 2147483646 w 5760"/>
              <a:gd name="T35" fmla="*/ 2147483646 h 970"/>
              <a:gd name="T36" fmla="*/ 2147483646 w 5760"/>
              <a:gd name="T37" fmla="*/ 2147483646 h 970"/>
              <a:gd name="T38" fmla="*/ 2147483646 w 5760"/>
              <a:gd name="T39" fmla="*/ 2147483646 h 970"/>
              <a:gd name="T40" fmla="*/ 2147483646 w 5760"/>
              <a:gd name="T41" fmla="*/ 2147483646 h 970"/>
              <a:gd name="T42" fmla="*/ 2147483646 w 5760"/>
              <a:gd name="T43" fmla="*/ 2147483646 h 970"/>
              <a:gd name="T44" fmla="*/ 2147483646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10" name="Freeform 8"/>
          <p:cNvSpPr>
            <a:spLocks/>
          </p:cNvSpPr>
          <p:nvPr/>
        </p:nvSpPr>
        <p:spPr bwMode="white">
          <a:xfrm>
            <a:off x="0" y="-20638"/>
            <a:ext cx="9144000" cy="1682751"/>
          </a:xfrm>
          <a:custGeom>
            <a:avLst/>
            <a:gdLst>
              <a:gd name="T0" fmla="*/ 0 w 5760"/>
              <a:gd name="T1" fmla="*/ 2147483646 h 1060"/>
              <a:gd name="T2" fmla="*/ 0 w 5760"/>
              <a:gd name="T3" fmla="*/ 2147483646 h 1060"/>
              <a:gd name="T4" fmla="*/ 2147483646 w 5760"/>
              <a:gd name="T5" fmla="*/ 2147483646 h 1060"/>
              <a:gd name="T6" fmla="*/ 2147483646 w 5760"/>
              <a:gd name="T7" fmla="*/ 0 h 1060"/>
              <a:gd name="T8" fmla="*/ 2147483646 w 5760"/>
              <a:gd name="T9" fmla="*/ 0 h 1060"/>
              <a:gd name="T10" fmla="*/ 2147483646 w 5760"/>
              <a:gd name="T11" fmla="*/ 2147483646 h 1060"/>
              <a:gd name="T12" fmla="*/ 2147483646 w 5760"/>
              <a:gd name="T13" fmla="*/ 2147483646 h 1060"/>
              <a:gd name="T14" fmla="*/ 2147483646 w 5760"/>
              <a:gd name="T15" fmla="*/ 2147483646 h 1060"/>
              <a:gd name="T16" fmla="*/ 2147483646 w 5760"/>
              <a:gd name="T17" fmla="*/ 2147483646 h 1060"/>
              <a:gd name="T18" fmla="*/ 2147483646 w 5760"/>
              <a:gd name="T19" fmla="*/ 2147483646 h 1060"/>
              <a:gd name="T20" fmla="*/ 2147483646 w 5760"/>
              <a:gd name="T21" fmla="*/ 2147483646 h 1060"/>
              <a:gd name="T22" fmla="*/ 2147483646 w 5760"/>
              <a:gd name="T23" fmla="*/ 2147483646 h 1060"/>
              <a:gd name="T24" fmla="*/ 2147483646 w 5760"/>
              <a:gd name="T25" fmla="*/ 2147483646 h 1060"/>
              <a:gd name="T26" fmla="*/ 2147483646 w 5760"/>
              <a:gd name="T27" fmla="*/ 2147483646 h 1060"/>
              <a:gd name="T28" fmla="*/ 2147483646 w 5760"/>
              <a:gd name="T29" fmla="*/ 2147483646 h 1060"/>
              <a:gd name="T30" fmla="*/ 2147483646 w 5760"/>
              <a:gd name="T31" fmla="*/ 2147483646 h 1060"/>
              <a:gd name="T32" fmla="*/ 2147483646 w 5760"/>
              <a:gd name="T33" fmla="*/ 2147483646 h 1060"/>
              <a:gd name="T34" fmla="*/ 2147483646 w 5760"/>
              <a:gd name="T35" fmla="*/ 2147483646 h 1060"/>
              <a:gd name="T36" fmla="*/ 2147483646 w 5760"/>
              <a:gd name="T37" fmla="*/ 2147483646 h 1060"/>
              <a:gd name="T38" fmla="*/ 2147483646 w 5760"/>
              <a:gd name="T39" fmla="*/ 2147483646 h 1060"/>
              <a:gd name="T40" fmla="*/ 2147483646 w 5760"/>
              <a:gd name="T41" fmla="*/ 2147483646 h 1060"/>
              <a:gd name="T42" fmla="*/ 2147483646 w 5760"/>
              <a:gd name="T43" fmla="*/ 2147483646 h 1060"/>
              <a:gd name="T44" fmla="*/ 2147483646 w 5760"/>
              <a:gd name="T45" fmla="*/ 2147483646 h 1060"/>
              <a:gd name="T46" fmla="*/ 2147483646 w 5760"/>
              <a:gd name="T47" fmla="*/ 2147483646 h 1060"/>
              <a:gd name="T48" fmla="*/ 2147483646 w 5760"/>
              <a:gd name="T49" fmla="*/ 2147483646 h 1060"/>
              <a:gd name="T50" fmla="*/ 2147483646 w 5760"/>
              <a:gd name="T51" fmla="*/ 2147483646 h 1060"/>
              <a:gd name="T52" fmla="*/ 2147483646 w 5760"/>
              <a:gd name="T53" fmla="*/ 2147483646 h 1060"/>
              <a:gd name="T54" fmla="*/ 0 w 5760"/>
              <a:gd name="T55" fmla="*/ 2147483646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11" name="Freeform 9"/>
          <p:cNvSpPr>
            <a:spLocks/>
          </p:cNvSpPr>
          <p:nvPr/>
        </p:nvSpPr>
        <p:spPr bwMode="white">
          <a:xfrm>
            <a:off x="0" y="-20638"/>
            <a:ext cx="8388350" cy="1068388"/>
          </a:xfrm>
          <a:custGeom>
            <a:avLst/>
            <a:gdLst>
              <a:gd name="T0" fmla="*/ 0 w 5284"/>
              <a:gd name="T1" fmla="*/ 2147483646 h 673"/>
              <a:gd name="T2" fmla="*/ 0 w 5284"/>
              <a:gd name="T3" fmla="*/ 2147483646 h 673"/>
              <a:gd name="T4" fmla="*/ 2147483646 w 5284"/>
              <a:gd name="T5" fmla="*/ 2147483646 h 673"/>
              <a:gd name="T6" fmla="*/ 2147483646 w 5284"/>
              <a:gd name="T7" fmla="*/ 2147483646 h 673"/>
              <a:gd name="T8" fmla="*/ 2147483646 w 5284"/>
              <a:gd name="T9" fmla="*/ 2147483646 h 673"/>
              <a:gd name="T10" fmla="*/ 2147483646 w 5284"/>
              <a:gd name="T11" fmla="*/ 2147483646 h 673"/>
              <a:gd name="T12" fmla="*/ 2147483646 w 5284"/>
              <a:gd name="T13" fmla="*/ 2147483646 h 673"/>
              <a:gd name="T14" fmla="*/ 2147483646 w 5284"/>
              <a:gd name="T15" fmla="*/ 2147483646 h 673"/>
              <a:gd name="T16" fmla="*/ 2147483646 w 5284"/>
              <a:gd name="T17" fmla="*/ 2147483646 h 673"/>
              <a:gd name="T18" fmla="*/ 2147483646 w 5284"/>
              <a:gd name="T19" fmla="*/ 2147483646 h 673"/>
              <a:gd name="T20" fmla="*/ 2147483646 w 5284"/>
              <a:gd name="T21" fmla="*/ 2147483646 h 673"/>
              <a:gd name="T22" fmla="*/ 2147483646 w 5284"/>
              <a:gd name="T23" fmla="*/ 2147483646 h 673"/>
              <a:gd name="T24" fmla="*/ 2147483646 w 5284"/>
              <a:gd name="T25" fmla="*/ 2147483646 h 673"/>
              <a:gd name="T26" fmla="*/ 2147483646 w 5284"/>
              <a:gd name="T27" fmla="*/ 2147483646 h 673"/>
              <a:gd name="T28" fmla="*/ 2147483646 w 5284"/>
              <a:gd name="T29" fmla="*/ 2147483646 h 673"/>
              <a:gd name="T30" fmla="*/ 2147483646 w 5284"/>
              <a:gd name="T31" fmla="*/ 2147483646 h 673"/>
              <a:gd name="T32" fmla="*/ 2147483646 w 5284"/>
              <a:gd name="T33" fmla="*/ 2147483646 h 673"/>
              <a:gd name="T34" fmla="*/ 2147483646 w 5284"/>
              <a:gd name="T35" fmla="*/ 2147483646 h 673"/>
              <a:gd name="T36" fmla="*/ 2147483646 w 5284"/>
              <a:gd name="T37" fmla="*/ 2147483646 h 673"/>
              <a:gd name="T38" fmla="*/ 2147483646 w 5284"/>
              <a:gd name="T39" fmla="*/ 2147483646 h 673"/>
              <a:gd name="T40" fmla="*/ 2147483646 w 5284"/>
              <a:gd name="T41" fmla="*/ 2147483646 h 673"/>
              <a:gd name="T42" fmla="*/ 2147483646 w 5284"/>
              <a:gd name="T43" fmla="*/ 2147483646 h 673"/>
              <a:gd name="T44" fmla="*/ 2147483646 w 5284"/>
              <a:gd name="T45" fmla="*/ 2147483646 h 673"/>
              <a:gd name="T46" fmla="*/ 2147483646 w 5284"/>
              <a:gd name="T47" fmla="*/ 2147483646 h 673"/>
              <a:gd name="T48" fmla="*/ 2147483646 w 5284"/>
              <a:gd name="T49" fmla="*/ 2147483646 h 673"/>
              <a:gd name="T50" fmla="*/ 2147483646 w 5284"/>
              <a:gd name="T51" fmla="*/ 2147483646 h 673"/>
              <a:gd name="T52" fmla="*/ 2147483646 w 5284"/>
              <a:gd name="T53" fmla="*/ 0 h 673"/>
              <a:gd name="T54" fmla="*/ 2147483646 w 5284"/>
              <a:gd name="T55" fmla="*/ 0 h 673"/>
              <a:gd name="T56" fmla="*/ 2147483646 w 5284"/>
              <a:gd name="T57" fmla="*/ 2147483646 h 673"/>
              <a:gd name="T58" fmla="*/ 2147483646 w 5284"/>
              <a:gd name="T59" fmla="*/ 2147483646 h 673"/>
              <a:gd name="T60" fmla="*/ 2147483646 w 5284"/>
              <a:gd name="T61" fmla="*/ 2147483646 h 673"/>
              <a:gd name="T62" fmla="*/ 2147483646 w 5284"/>
              <a:gd name="T63" fmla="*/ 2147483646 h 673"/>
              <a:gd name="T64" fmla="*/ 2147483646 w 5284"/>
              <a:gd name="T65" fmla="*/ 2147483646 h 673"/>
              <a:gd name="T66" fmla="*/ 2147483646 w 5284"/>
              <a:gd name="T67" fmla="*/ 2147483646 h 673"/>
              <a:gd name="T68" fmla="*/ 2147483646 w 5284"/>
              <a:gd name="T69" fmla="*/ 2147483646 h 673"/>
              <a:gd name="T70" fmla="*/ 2147483646 w 5284"/>
              <a:gd name="T71" fmla="*/ 2147483646 h 673"/>
              <a:gd name="T72" fmla="*/ 2147483646 w 5284"/>
              <a:gd name="T73" fmla="*/ 2147483646 h 673"/>
              <a:gd name="T74" fmla="*/ 2147483646 w 5284"/>
              <a:gd name="T75" fmla="*/ 2147483646 h 673"/>
              <a:gd name="T76" fmla="*/ 2147483646 w 5284"/>
              <a:gd name="T77" fmla="*/ 2147483646 h 673"/>
              <a:gd name="T78" fmla="*/ 2147483646 w 5284"/>
              <a:gd name="T79" fmla="*/ 2147483646 h 673"/>
              <a:gd name="T80" fmla="*/ 2147483646 w 5284"/>
              <a:gd name="T81" fmla="*/ 2147483646 h 673"/>
              <a:gd name="T82" fmla="*/ 2147483646 w 5284"/>
              <a:gd name="T83" fmla="*/ 2147483646 h 673"/>
              <a:gd name="T84" fmla="*/ 2147483646 w 5284"/>
              <a:gd name="T85" fmla="*/ 2147483646 h 673"/>
              <a:gd name="T86" fmla="*/ 0 w 5284"/>
              <a:gd name="T87" fmla="*/ 214748364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6 h 286"/>
              <a:gd name="T4" fmla="*/ 2147483646 w 2884"/>
              <a:gd name="T5" fmla="*/ 2147483646 h 286"/>
              <a:gd name="T6" fmla="*/ 2147483646 w 2884"/>
              <a:gd name="T7" fmla="*/ 2147483646 h 286"/>
              <a:gd name="T8" fmla="*/ 2147483646 w 2884"/>
              <a:gd name="T9" fmla="*/ 2147483646 h 286"/>
              <a:gd name="T10" fmla="*/ 2147483646 w 2884"/>
              <a:gd name="T11" fmla="*/ 2147483646 h 286"/>
              <a:gd name="T12" fmla="*/ 2147483646 w 2884"/>
              <a:gd name="T13" fmla="*/ 2147483646 h 286"/>
              <a:gd name="T14" fmla="*/ 2147483646 w 2884"/>
              <a:gd name="T15" fmla="*/ 2147483646 h 286"/>
              <a:gd name="T16" fmla="*/ 2147483646 w 2884"/>
              <a:gd name="T17" fmla="*/ 2147483646 h 286"/>
              <a:gd name="T18" fmla="*/ 2147483646 w 2884"/>
              <a:gd name="T19" fmla="*/ 2147483646 h 286"/>
              <a:gd name="T20" fmla="*/ 2147483646 w 2884"/>
              <a:gd name="T21" fmla="*/ 2147483646 h 286"/>
              <a:gd name="T22" fmla="*/ 2147483646 w 2884"/>
              <a:gd name="T23" fmla="*/ 2147483646 h 286"/>
              <a:gd name="T24" fmla="*/ 2147483646 w 2884"/>
              <a:gd name="T25" fmla="*/ 2147483646 h 286"/>
              <a:gd name="T26" fmla="*/ 2147483646 w 2884"/>
              <a:gd name="T27" fmla="*/ 2147483646 h 286"/>
              <a:gd name="T28" fmla="*/ 2147483646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ru-RU"/>
          </a:p>
        </p:txBody>
      </p:sp>
      <p:sp>
        <p:nvSpPr>
          <p:cNvPr id="14347"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Hier klicken, um Master-Titelformat zu bearbeiten.</a:t>
            </a:r>
          </a:p>
        </p:txBody>
      </p:sp>
      <p:sp>
        <p:nvSpPr>
          <p:cNvPr id="1434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Hier klicken, um Master-Untertitelformat zu bearbeiten.</a:t>
            </a:r>
          </a:p>
        </p:txBody>
      </p:sp>
      <p:sp>
        <p:nvSpPr>
          <p:cNvPr id="13" name="Rectangle 13"/>
          <p:cNvSpPr>
            <a:spLocks noGrp="1" noChangeArrowheads="1"/>
          </p:cNvSpPr>
          <p:nvPr>
            <p:ph type="dt" sz="half" idx="10"/>
          </p:nvPr>
        </p:nvSpPr>
        <p:spPr/>
        <p:txBody>
          <a:bodyPr/>
          <a:lstStyle>
            <a:lvl1pPr>
              <a:defRPr/>
            </a:lvl1pPr>
          </a:lstStyle>
          <a:p>
            <a:endParaRPr lang="ru-RU"/>
          </a:p>
        </p:txBody>
      </p:sp>
      <p:sp>
        <p:nvSpPr>
          <p:cNvPr id="14" name="Rectangle 14"/>
          <p:cNvSpPr>
            <a:spLocks noGrp="1" noChangeArrowheads="1"/>
          </p:cNvSpPr>
          <p:nvPr>
            <p:ph type="ftr" sz="quarter" idx="11"/>
          </p:nvPr>
        </p:nvSpPr>
        <p:spPr/>
        <p:txBody>
          <a:bodyPr/>
          <a:lstStyle>
            <a:lvl1pPr>
              <a:defRPr/>
            </a:lvl1pPr>
          </a:lstStyle>
          <a:p>
            <a:endParaRPr lang="ru-RU"/>
          </a:p>
        </p:txBody>
      </p:sp>
      <p:sp>
        <p:nvSpPr>
          <p:cNvPr id="15" name="Rectangle 15"/>
          <p:cNvSpPr>
            <a:spLocks noGrp="1" noChangeArrowheads="1"/>
          </p:cNvSpPr>
          <p:nvPr>
            <p:ph type="sldNum" sz="quarter" idx="12"/>
          </p:nvPr>
        </p:nvSpPr>
        <p:spPr/>
        <p:txBody>
          <a:bodyPr/>
          <a:lstStyle>
            <a:lvl1pPr>
              <a:defRPr/>
            </a:lvl1pPr>
          </a:lstStyle>
          <a:p>
            <a:fld id="{DEEE29BC-373E-4377-973D-1105CB5CF7EE}" type="slidenum">
              <a:rPr lang="en-US"/>
              <a:pPr/>
              <a:t>‹Nr.›</a:t>
            </a:fld>
            <a:endParaRPr lang="en-US"/>
          </a:p>
        </p:txBody>
      </p:sp>
    </p:spTree>
    <p:extLst>
      <p:ext uri="{BB962C8B-B14F-4D97-AF65-F5344CB8AC3E}">
        <p14:creationId xmlns:p14="http://schemas.microsoft.com/office/powerpoint/2010/main" val="4039141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p:cNvSpPr>
            <a:spLocks noGrp="1" noChangeArrowheads="1"/>
          </p:cNvSpPr>
          <p:nvPr>
            <p:ph type="dt" sz="half" idx="10"/>
          </p:nvPr>
        </p:nvSpPr>
        <p:spPr/>
        <p:txBody>
          <a:bodyPr/>
          <a:lstStyle>
            <a:lvl1pPr>
              <a:defRPr/>
            </a:lvl1pPr>
          </a:lstStyle>
          <a:p>
            <a:endParaRPr lang="ru-RU"/>
          </a:p>
        </p:txBody>
      </p:sp>
      <p:sp>
        <p:nvSpPr>
          <p:cNvPr id="5" name="Rectangle 14"/>
          <p:cNvSpPr>
            <a:spLocks noGrp="1" noChangeArrowheads="1"/>
          </p:cNvSpPr>
          <p:nvPr>
            <p:ph type="ftr" sz="quarter" idx="11"/>
          </p:nvPr>
        </p:nvSpPr>
        <p:spPr/>
        <p:txBody>
          <a:bodyPr/>
          <a:lstStyle>
            <a:lvl1pPr>
              <a:defRPr/>
            </a:lvl1pPr>
          </a:lstStyle>
          <a:p>
            <a:endParaRPr lang="ru-RU"/>
          </a:p>
        </p:txBody>
      </p:sp>
      <p:sp>
        <p:nvSpPr>
          <p:cNvPr id="6" name="Rectangle 15"/>
          <p:cNvSpPr>
            <a:spLocks noGrp="1" noChangeArrowheads="1"/>
          </p:cNvSpPr>
          <p:nvPr>
            <p:ph type="sldNum" sz="quarter" idx="12"/>
          </p:nvPr>
        </p:nvSpPr>
        <p:spPr/>
        <p:txBody>
          <a:bodyPr/>
          <a:lstStyle>
            <a:lvl1pPr>
              <a:defRPr/>
            </a:lvl1pPr>
          </a:lstStyle>
          <a:p>
            <a:fld id="{80528830-7D14-49DE-858D-9AEE5E33B0A9}" type="slidenum">
              <a:rPr lang="en-US"/>
              <a:pPr/>
              <a:t>‹Nr.›</a:t>
            </a:fld>
            <a:endParaRPr lang="en-US"/>
          </a:p>
        </p:txBody>
      </p:sp>
    </p:spTree>
    <p:extLst>
      <p:ext uri="{BB962C8B-B14F-4D97-AF65-F5344CB8AC3E}">
        <p14:creationId xmlns:p14="http://schemas.microsoft.com/office/powerpoint/2010/main" val="12032225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p:cNvSpPr>
            <a:spLocks noGrp="1" noChangeArrowheads="1"/>
          </p:cNvSpPr>
          <p:nvPr>
            <p:ph type="dt" sz="half" idx="10"/>
          </p:nvPr>
        </p:nvSpPr>
        <p:spPr/>
        <p:txBody>
          <a:bodyPr/>
          <a:lstStyle>
            <a:lvl1pPr>
              <a:defRPr/>
            </a:lvl1pPr>
          </a:lstStyle>
          <a:p>
            <a:endParaRPr lang="ru-RU"/>
          </a:p>
        </p:txBody>
      </p:sp>
      <p:sp>
        <p:nvSpPr>
          <p:cNvPr id="5" name="Rectangle 14"/>
          <p:cNvSpPr>
            <a:spLocks noGrp="1" noChangeArrowheads="1"/>
          </p:cNvSpPr>
          <p:nvPr>
            <p:ph type="ftr" sz="quarter" idx="11"/>
          </p:nvPr>
        </p:nvSpPr>
        <p:spPr/>
        <p:txBody>
          <a:bodyPr/>
          <a:lstStyle>
            <a:lvl1pPr>
              <a:defRPr/>
            </a:lvl1pPr>
          </a:lstStyle>
          <a:p>
            <a:endParaRPr lang="ru-RU"/>
          </a:p>
        </p:txBody>
      </p:sp>
      <p:sp>
        <p:nvSpPr>
          <p:cNvPr id="6" name="Rectangle 15"/>
          <p:cNvSpPr>
            <a:spLocks noGrp="1" noChangeArrowheads="1"/>
          </p:cNvSpPr>
          <p:nvPr>
            <p:ph type="sldNum" sz="quarter" idx="12"/>
          </p:nvPr>
        </p:nvSpPr>
        <p:spPr/>
        <p:txBody>
          <a:bodyPr/>
          <a:lstStyle>
            <a:lvl1pPr>
              <a:defRPr/>
            </a:lvl1pPr>
          </a:lstStyle>
          <a:p>
            <a:fld id="{6CC5A3EF-D1C4-433E-8AE3-5C19B53CA818}" type="slidenum">
              <a:rPr lang="en-US"/>
              <a:pPr/>
              <a:t>‹Nr.›</a:t>
            </a:fld>
            <a:endParaRPr lang="en-US"/>
          </a:p>
        </p:txBody>
      </p:sp>
    </p:spTree>
    <p:extLst>
      <p:ext uri="{BB962C8B-B14F-4D97-AF65-F5344CB8AC3E}">
        <p14:creationId xmlns:p14="http://schemas.microsoft.com/office/powerpoint/2010/main" val="39079427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Media" preserve="1">
  <p:cSld name="Titel, Text und Medienclip">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a:t>Titelmasterformat durch Klicken bearbeiten</a:t>
            </a:r>
          </a:p>
        </p:txBody>
      </p:sp>
      <p:sp>
        <p:nvSpPr>
          <p:cNvPr id="3" name="Textplatzhalter 2"/>
          <p:cNvSpPr>
            <a:spLocks noGrp="1"/>
          </p:cNvSpPr>
          <p:nvPr>
            <p:ph type="body" sz="half" idx="1"/>
          </p:nvPr>
        </p:nvSpPr>
        <p:spPr>
          <a:xfrm>
            <a:off x="685800" y="1981200"/>
            <a:ext cx="381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8200" y="1981200"/>
            <a:ext cx="3810000" cy="4114800"/>
          </a:xfrm>
        </p:spPr>
        <p:txBody>
          <a:bodyPr/>
          <a:lstStyle/>
          <a:p>
            <a:pPr lvl="0"/>
            <a:endParaRPr lang="de-DE" noProof="0"/>
          </a:p>
        </p:txBody>
      </p:sp>
      <p:sp>
        <p:nvSpPr>
          <p:cNvPr id="5" name="Rectangle 13"/>
          <p:cNvSpPr>
            <a:spLocks noGrp="1" noChangeArrowheads="1"/>
          </p:cNvSpPr>
          <p:nvPr>
            <p:ph type="dt" sz="half" idx="10"/>
          </p:nvPr>
        </p:nvSpPr>
        <p:spPr/>
        <p:txBody>
          <a:bodyPr/>
          <a:lstStyle>
            <a:lvl1pPr>
              <a:defRPr/>
            </a:lvl1pPr>
          </a:lstStyle>
          <a:p>
            <a:endParaRPr lang="ru-RU"/>
          </a:p>
        </p:txBody>
      </p:sp>
      <p:sp>
        <p:nvSpPr>
          <p:cNvPr id="6" name="Rectangle 14"/>
          <p:cNvSpPr>
            <a:spLocks noGrp="1" noChangeArrowheads="1"/>
          </p:cNvSpPr>
          <p:nvPr>
            <p:ph type="ftr" sz="quarter" idx="11"/>
          </p:nvPr>
        </p:nvSpPr>
        <p:spPr/>
        <p:txBody>
          <a:bodyPr/>
          <a:lstStyle>
            <a:lvl1pPr>
              <a:defRPr/>
            </a:lvl1pPr>
          </a:lstStyle>
          <a:p>
            <a:endParaRPr lang="ru-RU"/>
          </a:p>
        </p:txBody>
      </p:sp>
      <p:sp>
        <p:nvSpPr>
          <p:cNvPr id="7" name="Rectangle 15"/>
          <p:cNvSpPr>
            <a:spLocks noGrp="1" noChangeArrowheads="1"/>
          </p:cNvSpPr>
          <p:nvPr>
            <p:ph type="sldNum" sz="quarter" idx="12"/>
          </p:nvPr>
        </p:nvSpPr>
        <p:spPr/>
        <p:txBody>
          <a:bodyPr/>
          <a:lstStyle>
            <a:lvl1pPr>
              <a:defRPr/>
            </a:lvl1pPr>
          </a:lstStyle>
          <a:p>
            <a:fld id="{5AD252EE-F50F-41E0-A732-9DCD79A2A4E5}" type="slidenum">
              <a:rPr lang="en-US"/>
              <a:pPr/>
              <a:t>‹Nr.›</a:t>
            </a:fld>
            <a:endParaRPr lang="en-US"/>
          </a:p>
        </p:txBody>
      </p:sp>
    </p:spTree>
    <p:extLst>
      <p:ext uri="{BB962C8B-B14F-4D97-AF65-F5344CB8AC3E}">
        <p14:creationId xmlns:p14="http://schemas.microsoft.com/office/powerpoint/2010/main" val="40298197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5"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FF9B0039-3B5F-4795-879D-366770D4518A}" type="slidenum">
              <a:rPr lang="de-DE" altLang="de-DE"/>
              <a:pPr>
                <a:defRPr/>
              </a:pPr>
              <a:t>‹Nr.›</a:t>
            </a:fld>
            <a:endParaRPr lang="de-DE" altLang="de-DE"/>
          </a:p>
        </p:txBody>
      </p:sp>
    </p:spTree>
    <p:extLst>
      <p:ext uri="{BB962C8B-B14F-4D97-AF65-F5344CB8AC3E}">
        <p14:creationId xmlns:p14="http://schemas.microsoft.com/office/powerpoint/2010/main" val="68967143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5"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D248EEB2-E9ED-49CC-86A3-9F73FE012DC0}" type="slidenum">
              <a:rPr lang="de-DE" altLang="de-DE"/>
              <a:pPr>
                <a:defRPr/>
              </a:pPr>
              <a:t>‹Nr.›</a:t>
            </a:fld>
            <a:endParaRPr lang="de-DE" altLang="de-DE"/>
          </a:p>
        </p:txBody>
      </p:sp>
    </p:spTree>
    <p:extLst>
      <p:ext uri="{BB962C8B-B14F-4D97-AF65-F5344CB8AC3E}">
        <p14:creationId xmlns:p14="http://schemas.microsoft.com/office/powerpoint/2010/main" val="39374151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39750" y="3573463"/>
            <a:ext cx="3956050" cy="2160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3573463"/>
            <a:ext cx="3956050" cy="2160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6"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16F3DE0F-102B-4439-834A-0334D5A876F6}" type="slidenum">
              <a:rPr lang="de-DE" altLang="de-DE"/>
              <a:pPr>
                <a:defRPr/>
              </a:pPr>
              <a:t>‹Nr.›</a:t>
            </a:fld>
            <a:endParaRPr lang="de-DE" altLang="de-DE"/>
          </a:p>
        </p:txBody>
      </p:sp>
    </p:spTree>
    <p:extLst>
      <p:ext uri="{BB962C8B-B14F-4D97-AF65-F5344CB8AC3E}">
        <p14:creationId xmlns:p14="http://schemas.microsoft.com/office/powerpoint/2010/main" val="26151672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8"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C515BB1E-AA8F-4AE7-96B2-9A8A09E18329}" type="slidenum">
              <a:rPr lang="de-DE" altLang="de-DE"/>
              <a:pPr>
                <a:defRPr/>
              </a:pPr>
              <a:t>‹Nr.›</a:t>
            </a:fld>
            <a:endParaRPr lang="de-DE" altLang="de-DE"/>
          </a:p>
        </p:txBody>
      </p:sp>
    </p:spTree>
    <p:extLst>
      <p:ext uri="{BB962C8B-B14F-4D97-AF65-F5344CB8AC3E}">
        <p14:creationId xmlns:p14="http://schemas.microsoft.com/office/powerpoint/2010/main" val="286262864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4"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8AC7F741-86D4-437F-8812-8D7A8D02C0BC}" type="slidenum">
              <a:rPr lang="de-DE" altLang="de-DE"/>
              <a:pPr>
                <a:defRPr/>
              </a:pPr>
              <a:t>‹Nr.›</a:t>
            </a:fld>
            <a:endParaRPr lang="de-DE" altLang="de-DE"/>
          </a:p>
        </p:txBody>
      </p:sp>
    </p:spTree>
    <p:extLst>
      <p:ext uri="{BB962C8B-B14F-4D97-AF65-F5344CB8AC3E}">
        <p14:creationId xmlns:p14="http://schemas.microsoft.com/office/powerpoint/2010/main" val="255357698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3"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6327237D-D946-49C6-AE16-9A0455119804}" type="slidenum">
              <a:rPr lang="de-DE" altLang="de-DE"/>
              <a:pPr>
                <a:defRPr/>
              </a:pPr>
              <a:t>‹Nr.›</a:t>
            </a:fld>
            <a:endParaRPr lang="de-DE" altLang="de-DE"/>
          </a:p>
        </p:txBody>
      </p:sp>
    </p:spTree>
    <p:extLst>
      <p:ext uri="{BB962C8B-B14F-4D97-AF65-F5344CB8AC3E}">
        <p14:creationId xmlns:p14="http://schemas.microsoft.com/office/powerpoint/2010/main" val="154057337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6"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9BE5934C-B4D7-49B4-866E-FEBC77338785}" type="slidenum">
              <a:rPr lang="de-DE" altLang="de-DE"/>
              <a:pPr>
                <a:defRPr/>
              </a:pPr>
              <a:t>‹Nr.›</a:t>
            </a:fld>
            <a:endParaRPr lang="de-DE" altLang="de-DE"/>
          </a:p>
        </p:txBody>
      </p:sp>
    </p:spTree>
    <p:extLst>
      <p:ext uri="{BB962C8B-B14F-4D97-AF65-F5344CB8AC3E}">
        <p14:creationId xmlns:p14="http://schemas.microsoft.com/office/powerpoint/2010/main" val="89782290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p:cNvSpPr>
            <a:spLocks noGrp="1" noChangeArrowheads="1"/>
          </p:cNvSpPr>
          <p:nvPr>
            <p:ph type="dt" sz="half" idx="10"/>
          </p:nvPr>
        </p:nvSpPr>
        <p:spPr/>
        <p:txBody>
          <a:bodyPr/>
          <a:lstStyle>
            <a:lvl1pPr>
              <a:defRPr/>
            </a:lvl1pPr>
          </a:lstStyle>
          <a:p>
            <a:endParaRPr lang="ru-RU"/>
          </a:p>
        </p:txBody>
      </p:sp>
      <p:sp>
        <p:nvSpPr>
          <p:cNvPr id="5" name="Rectangle 14"/>
          <p:cNvSpPr>
            <a:spLocks noGrp="1" noChangeArrowheads="1"/>
          </p:cNvSpPr>
          <p:nvPr>
            <p:ph type="ftr" sz="quarter" idx="11"/>
          </p:nvPr>
        </p:nvSpPr>
        <p:spPr/>
        <p:txBody>
          <a:bodyPr/>
          <a:lstStyle>
            <a:lvl1pPr>
              <a:defRPr/>
            </a:lvl1pPr>
          </a:lstStyle>
          <a:p>
            <a:endParaRPr lang="ru-RU"/>
          </a:p>
        </p:txBody>
      </p:sp>
      <p:sp>
        <p:nvSpPr>
          <p:cNvPr id="6" name="Rectangle 15"/>
          <p:cNvSpPr>
            <a:spLocks noGrp="1" noChangeArrowheads="1"/>
          </p:cNvSpPr>
          <p:nvPr>
            <p:ph type="sldNum" sz="quarter" idx="12"/>
          </p:nvPr>
        </p:nvSpPr>
        <p:spPr/>
        <p:txBody>
          <a:bodyPr/>
          <a:lstStyle>
            <a:lvl1pPr>
              <a:defRPr/>
            </a:lvl1pPr>
          </a:lstStyle>
          <a:p>
            <a:fld id="{76FDE203-8BC4-4FAC-9C80-9BAE7E165002}" type="slidenum">
              <a:rPr lang="en-US"/>
              <a:pPr/>
              <a:t>‹Nr.›</a:t>
            </a:fld>
            <a:endParaRPr lang="en-US"/>
          </a:p>
        </p:txBody>
      </p:sp>
    </p:spTree>
    <p:extLst>
      <p:ext uri="{BB962C8B-B14F-4D97-AF65-F5344CB8AC3E}">
        <p14:creationId xmlns:p14="http://schemas.microsoft.com/office/powerpoint/2010/main" val="27979854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6"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0EAF8A1C-33B5-4603-9C03-19DFC30201BE}" type="slidenum">
              <a:rPr lang="de-DE" altLang="de-DE"/>
              <a:pPr>
                <a:defRPr/>
              </a:pPr>
              <a:t>‹Nr.›</a:t>
            </a:fld>
            <a:endParaRPr lang="de-DE" altLang="de-DE"/>
          </a:p>
        </p:txBody>
      </p:sp>
    </p:spTree>
    <p:extLst>
      <p:ext uri="{BB962C8B-B14F-4D97-AF65-F5344CB8AC3E}">
        <p14:creationId xmlns:p14="http://schemas.microsoft.com/office/powerpoint/2010/main" val="11118828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5"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B093E004-A0E8-4B65-BDDE-A9942315D6A2}" type="slidenum">
              <a:rPr lang="de-DE" altLang="de-DE"/>
              <a:pPr>
                <a:defRPr/>
              </a:pPr>
              <a:t>‹Nr.›</a:t>
            </a:fld>
            <a:endParaRPr lang="de-DE" altLang="de-DE"/>
          </a:p>
        </p:txBody>
      </p:sp>
    </p:spTree>
    <p:extLst>
      <p:ext uri="{BB962C8B-B14F-4D97-AF65-F5344CB8AC3E}">
        <p14:creationId xmlns:p14="http://schemas.microsoft.com/office/powerpoint/2010/main" val="390664492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8125" y="1268413"/>
            <a:ext cx="2016125" cy="446563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39750" y="1268413"/>
            <a:ext cx="5895975" cy="446563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5"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CB221C7E-A54A-4D6B-A5D8-D37A07C47C6F}" type="slidenum">
              <a:rPr lang="de-DE" altLang="de-DE"/>
              <a:pPr>
                <a:defRPr/>
              </a:pPr>
              <a:t>‹Nr.›</a:t>
            </a:fld>
            <a:endParaRPr lang="de-DE" altLang="de-DE"/>
          </a:p>
        </p:txBody>
      </p:sp>
    </p:spTree>
    <p:extLst>
      <p:ext uri="{BB962C8B-B14F-4D97-AF65-F5344CB8AC3E}">
        <p14:creationId xmlns:p14="http://schemas.microsoft.com/office/powerpoint/2010/main" val="108775828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539750" y="1268413"/>
            <a:ext cx="8064500" cy="1439862"/>
          </a:xfrm>
        </p:spPr>
        <p:txBody>
          <a:bodyPr/>
          <a:lstStyle/>
          <a:p>
            <a:r>
              <a:rPr lang="de-DE"/>
              <a:t>Titelmasterformat durch Klicken bearbeiten</a:t>
            </a:r>
          </a:p>
        </p:txBody>
      </p:sp>
      <p:sp>
        <p:nvSpPr>
          <p:cNvPr id="3" name="Tabellenplatzhalter 2"/>
          <p:cNvSpPr>
            <a:spLocks noGrp="1"/>
          </p:cNvSpPr>
          <p:nvPr>
            <p:ph type="tbl" idx="1"/>
          </p:nvPr>
        </p:nvSpPr>
        <p:spPr>
          <a:xfrm>
            <a:off x="539750" y="3573463"/>
            <a:ext cx="8064500" cy="2160587"/>
          </a:xfrm>
        </p:spPr>
        <p:txBody>
          <a:bodyPr/>
          <a:lstStyle/>
          <a:p>
            <a:pPr lvl="0"/>
            <a:endParaRPr lang="de-DE" noProof="0"/>
          </a:p>
        </p:txBody>
      </p:sp>
      <p:sp>
        <p:nvSpPr>
          <p:cNvPr id="4"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5"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1147D84B-21EF-497A-B48D-328CEEA998BB}" type="slidenum">
              <a:rPr lang="de-DE" altLang="de-DE"/>
              <a:pPr>
                <a:defRPr/>
              </a:pPr>
              <a:t>‹Nr.›</a:t>
            </a:fld>
            <a:endParaRPr lang="de-DE" altLang="de-DE"/>
          </a:p>
        </p:txBody>
      </p:sp>
    </p:spTree>
    <p:extLst>
      <p:ext uri="{BB962C8B-B14F-4D97-AF65-F5344CB8AC3E}">
        <p14:creationId xmlns:p14="http://schemas.microsoft.com/office/powerpoint/2010/main" val="198537507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9750" y="1268413"/>
            <a:ext cx="8064500" cy="1439862"/>
          </a:xfrm>
        </p:spPr>
        <p:txBody>
          <a:bodyPr/>
          <a:lstStyle/>
          <a:p>
            <a:r>
              <a:rPr lang="de-DE"/>
              <a:t>Titelmasterformat durch Klicken bearbeiten</a:t>
            </a:r>
          </a:p>
        </p:txBody>
      </p:sp>
      <p:sp>
        <p:nvSpPr>
          <p:cNvPr id="3" name="Textplatzhalter 2"/>
          <p:cNvSpPr>
            <a:spLocks noGrp="1"/>
          </p:cNvSpPr>
          <p:nvPr>
            <p:ph type="body" sz="half" idx="1"/>
          </p:nvPr>
        </p:nvSpPr>
        <p:spPr>
          <a:xfrm>
            <a:off x="539750" y="3573463"/>
            <a:ext cx="3956050" cy="21605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3573463"/>
            <a:ext cx="3956050" cy="21605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7">
            <a:extLst>
              <a:ext uri="{FF2B5EF4-FFF2-40B4-BE49-F238E27FC236}">
                <a16:creationId xmlns:a16="http://schemas.microsoft.com/office/drawing/2014/main" id="{DF7A9053-B682-4C45-B69F-DBDCF624CEFF}"/>
              </a:ext>
            </a:extLst>
          </p:cNvPr>
          <p:cNvSpPr>
            <a:spLocks noGrp="1" noChangeArrowheads="1"/>
          </p:cNvSpPr>
          <p:nvPr>
            <p:ph type="ftr" sz="quarter" idx="10"/>
          </p:nvPr>
        </p:nvSpPr>
        <p:spPr>
          <a:ln/>
        </p:spPr>
        <p:txBody>
          <a:bodyPr/>
          <a:lstStyle>
            <a:lvl1pPr>
              <a:defRPr/>
            </a:lvl1pPr>
          </a:lstStyle>
          <a:p>
            <a:pPr>
              <a:defRPr/>
            </a:pPr>
            <a:r>
              <a:rPr lang="de-DE"/>
              <a:t>Auftaktveranstaltung VK-PK       Soest</a:t>
            </a:r>
            <a:r>
              <a:rPr lang="de-DE" b="0"/>
              <a:t>, </a:t>
            </a:r>
            <a:r>
              <a:rPr lang="de-DE"/>
              <a:t>27.11.2008</a:t>
            </a:r>
          </a:p>
        </p:txBody>
      </p:sp>
      <p:sp>
        <p:nvSpPr>
          <p:cNvPr id="6" name="Rectangle 8">
            <a:extLst>
              <a:ext uri="{FF2B5EF4-FFF2-40B4-BE49-F238E27FC236}">
                <a16:creationId xmlns:a16="http://schemas.microsoft.com/office/drawing/2014/main" id="{EAB44E09-8817-41CA-98D9-BED49422EABA}"/>
              </a:ext>
            </a:extLst>
          </p:cNvPr>
          <p:cNvSpPr>
            <a:spLocks noGrp="1" noChangeArrowheads="1"/>
          </p:cNvSpPr>
          <p:nvPr>
            <p:ph type="sldNum" sz="quarter" idx="11"/>
          </p:nvPr>
        </p:nvSpPr>
        <p:spPr>
          <a:ln/>
        </p:spPr>
        <p:txBody>
          <a:bodyPr/>
          <a:lstStyle>
            <a:lvl1pPr>
              <a:defRPr/>
            </a:lvl1pPr>
          </a:lstStyle>
          <a:p>
            <a:pPr>
              <a:defRPr/>
            </a:pPr>
            <a:fld id="{1BE39F7E-3AD1-4A9F-B219-BA12DFEDFE3A}" type="slidenum">
              <a:rPr lang="de-DE" altLang="de-DE"/>
              <a:pPr>
                <a:defRPr/>
              </a:pPr>
              <a:t>‹Nr.›</a:t>
            </a:fld>
            <a:endParaRPr lang="de-DE" altLang="de-DE"/>
          </a:p>
        </p:txBody>
      </p:sp>
    </p:spTree>
    <p:extLst>
      <p:ext uri="{BB962C8B-B14F-4D97-AF65-F5344CB8AC3E}">
        <p14:creationId xmlns:p14="http://schemas.microsoft.com/office/powerpoint/2010/main" val="62638020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C74FEC8E-63FE-4882-B65F-7E94C4D8BCB7}" type="datetimeFigureOut">
              <a:rPr lang="de-DE"/>
              <a:pPr>
                <a:defRPr/>
              </a:pPr>
              <a:t>10.02.2026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B52AA05-CCED-45B8-9F3C-D12A02F9846F}" type="slidenum">
              <a:rPr lang="de-DE"/>
              <a:pPr>
                <a:defRPr/>
              </a:pPr>
              <a:t>‹Nr.›</a:t>
            </a:fld>
            <a:endParaRPr lang="de-DE"/>
          </a:p>
        </p:txBody>
      </p:sp>
    </p:spTree>
    <p:extLst>
      <p:ext uri="{BB962C8B-B14F-4D97-AF65-F5344CB8AC3E}">
        <p14:creationId xmlns:p14="http://schemas.microsoft.com/office/powerpoint/2010/main" val="2008641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D9143D4F-9AE3-4557-80B8-977923D6AF80}" type="datetimeFigureOut">
              <a:rPr lang="de-DE"/>
              <a:pPr>
                <a:defRPr/>
              </a:pPr>
              <a:t>10.02.2026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798F272-202E-4B73-A60A-98355A72D099}" type="slidenum">
              <a:rPr lang="de-DE"/>
              <a:pPr>
                <a:defRPr/>
              </a:pPr>
              <a:t>‹Nr.›</a:t>
            </a:fld>
            <a:endParaRPr lang="de-DE"/>
          </a:p>
        </p:txBody>
      </p:sp>
    </p:spTree>
    <p:extLst>
      <p:ext uri="{BB962C8B-B14F-4D97-AF65-F5344CB8AC3E}">
        <p14:creationId xmlns:p14="http://schemas.microsoft.com/office/powerpoint/2010/main" val="219011499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3FE04A40-8BF6-41E5-A5B2-B854039EC677}" type="datetimeFigureOut">
              <a:rPr lang="de-DE"/>
              <a:pPr>
                <a:defRPr/>
              </a:pPr>
              <a:t>10.02.2026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93CF1662-CD61-4DF7-A0B7-1CDE34C587B2}" type="slidenum">
              <a:rPr lang="de-DE"/>
              <a:pPr>
                <a:defRPr/>
              </a:pPr>
              <a:t>‹Nr.›</a:t>
            </a:fld>
            <a:endParaRPr lang="de-DE"/>
          </a:p>
        </p:txBody>
      </p:sp>
    </p:spTree>
    <p:extLst>
      <p:ext uri="{BB962C8B-B14F-4D97-AF65-F5344CB8AC3E}">
        <p14:creationId xmlns:p14="http://schemas.microsoft.com/office/powerpoint/2010/main" val="245673721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2A7B90C4-5093-455F-B8B7-B5C4DDF02FA2}" type="datetimeFigureOut">
              <a:rPr lang="de-DE"/>
              <a:pPr>
                <a:defRPr/>
              </a:pPr>
              <a:t>10.02.2026</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25D0DE63-46A1-404F-94AA-CD4E61EB5367}" type="slidenum">
              <a:rPr lang="de-DE"/>
              <a:pPr>
                <a:defRPr/>
              </a:pPr>
              <a:t>‹Nr.›</a:t>
            </a:fld>
            <a:endParaRPr lang="de-DE"/>
          </a:p>
        </p:txBody>
      </p:sp>
    </p:spTree>
    <p:extLst>
      <p:ext uri="{BB962C8B-B14F-4D97-AF65-F5344CB8AC3E}">
        <p14:creationId xmlns:p14="http://schemas.microsoft.com/office/powerpoint/2010/main" val="1655533124"/>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C166CB55-85E9-4244-AC4A-708E5D4C7600}" type="datetimeFigureOut">
              <a:rPr lang="de-DE"/>
              <a:pPr>
                <a:defRPr/>
              </a:pPr>
              <a:t>10.02.2026</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5794083F-5D4D-44C0-9236-566FF105C67D}" type="slidenum">
              <a:rPr lang="de-DE"/>
              <a:pPr>
                <a:defRPr/>
              </a:pPr>
              <a:t>‹Nr.›</a:t>
            </a:fld>
            <a:endParaRPr lang="de-DE"/>
          </a:p>
        </p:txBody>
      </p:sp>
    </p:spTree>
    <p:extLst>
      <p:ext uri="{BB962C8B-B14F-4D97-AF65-F5344CB8AC3E}">
        <p14:creationId xmlns:p14="http://schemas.microsoft.com/office/powerpoint/2010/main" val="321721716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13"/>
          <p:cNvSpPr>
            <a:spLocks noGrp="1" noChangeArrowheads="1"/>
          </p:cNvSpPr>
          <p:nvPr>
            <p:ph type="dt" sz="half" idx="10"/>
          </p:nvPr>
        </p:nvSpPr>
        <p:spPr/>
        <p:txBody>
          <a:bodyPr/>
          <a:lstStyle>
            <a:lvl1pPr>
              <a:defRPr/>
            </a:lvl1pPr>
          </a:lstStyle>
          <a:p>
            <a:endParaRPr lang="ru-RU"/>
          </a:p>
        </p:txBody>
      </p:sp>
      <p:sp>
        <p:nvSpPr>
          <p:cNvPr id="5" name="Rectangle 14"/>
          <p:cNvSpPr>
            <a:spLocks noGrp="1" noChangeArrowheads="1"/>
          </p:cNvSpPr>
          <p:nvPr>
            <p:ph type="ftr" sz="quarter" idx="11"/>
          </p:nvPr>
        </p:nvSpPr>
        <p:spPr/>
        <p:txBody>
          <a:bodyPr/>
          <a:lstStyle>
            <a:lvl1pPr>
              <a:defRPr/>
            </a:lvl1pPr>
          </a:lstStyle>
          <a:p>
            <a:endParaRPr lang="ru-RU"/>
          </a:p>
        </p:txBody>
      </p:sp>
      <p:sp>
        <p:nvSpPr>
          <p:cNvPr id="6" name="Rectangle 15"/>
          <p:cNvSpPr>
            <a:spLocks noGrp="1" noChangeArrowheads="1"/>
          </p:cNvSpPr>
          <p:nvPr>
            <p:ph type="sldNum" sz="quarter" idx="12"/>
          </p:nvPr>
        </p:nvSpPr>
        <p:spPr/>
        <p:txBody>
          <a:bodyPr/>
          <a:lstStyle>
            <a:lvl1pPr>
              <a:defRPr/>
            </a:lvl1pPr>
          </a:lstStyle>
          <a:p>
            <a:fld id="{3F9502EE-190F-48B8-9CE0-3317E2FE2472}" type="slidenum">
              <a:rPr lang="en-US"/>
              <a:pPr/>
              <a:t>‹Nr.›</a:t>
            </a:fld>
            <a:endParaRPr lang="en-US"/>
          </a:p>
        </p:txBody>
      </p:sp>
    </p:spTree>
    <p:extLst>
      <p:ext uri="{BB962C8B-B14F-4D97-AF65-F5344CB8AC3E}">
        <p14:creationId xmlns:p14="http://schemas.microsoft.com/office/powerpoint/2010/main" val="66356800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FD4E8CD9-CCB0-43FF-8732-8C5FA5411495}" type="datetimeFigureOut">
              <a:rPr lang="de-DE"/>
              <a:pPr>
                <a:defRPr/>
              </a:pPr>
              <a:t>10.02.2026</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A43CD7BC-7771-4655-8A0A-0F0578936F61}" type="slidenum">
              <a:rPr lang="de-DE"/>
              <a:pPr>
                <a:defRPr/>
              </a:pPr>
              <a:t>‹Nr.›</a:t>
            </a:fld>
            <a:endParaRPr lang="de-DE"/>
          </a:p>
        </p:txBody>
      </p:sp>
    </p:spTree>
    <p:extLst>
      <p:ext uri="{BB962C8B-B14F-4D97-AF65-F5344CB8AC3E}">
        <p14:creationId xmlns:p14="http://schemas.microsoft.com/office/powerpoint/2010/main" val="295856639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1BEF74A2-2E40-41DE-AF8E-75F90A94A2E5}" type="datetimeFigureOut">
              <a:rPr lang="de-DE"/>
              <a:pPr>
                <a:defRPr/>
              </a:pPr>
              <a:t>10.02.2026</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A07D67F5-E2A7-4DC8-9067-BAE719AC2217}" type="slidenum">
              <a:rPr lang="de-DE"/>
              <a:pPr>
                <a:defRPr/>
              </a:pPr>
              <a:t>‹Nr.›</a:t>
            </a:fld>
            <a:endParaRPr lang="de-DE"/>
          </a:p>
        </p:txBody>
      </p:sp>
    </p:spTree>
    <p:extLst>
      <p:ext uri="{BB962C8B-B14F-4D97-AF65-F5344CB8AC3E}">
        <p14:creationId xmlns:p14="http://schemas.microsoft.com/office/powerpoint/2010/main" val="558107025"/>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3856D534-0489-40D1-97F6-F7E2C86111A5}" type="datetimeFigureOut">
              <a:rPr lang="de-DE"/>
              <a:pPr>
                <a:defRPr/>
              </a:pPr>
              <a:t>10.02.2026</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77F6F4B6-EB5F-4F70-A1A8-F1E4CE40DA7A}" type="slidenum">
              <a:rPr lang="de-DE"/>
              <a:pPr>
                <a:defRPr/>
              </a:pPr>
              <a:t>‹Nr.›</a:t>
            </a:fld>
            <a:endParaRPr lang="de-DE"/>
          </a:p>
        </p:txBody>
      </p:sp>
    </p:spTree>
    <p:extLst>
      <p:ext uri="{BB962C8B-B14F-4D97-AF65-F5344CB8AC3E}">
        <p14:creationId xmlns:p14="http://schemas.microsoft.com/office/powerpoint/2010/main" val="393207851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C9FEE5B3-D125-48EA-808C-7689690ABBB5}" type="datetimeFigureOut">
              <a:rPr lang="de-DE"/>
              <a:pPr>
                <a:defRPr/>
              </a:pPr>
              <a:t>10.02.2026</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0E490264-C4C7-4C79-9B4B-8BDE1615F149}" type="slidenum">
              <a:rPr lang="de-DE"/>
              <a:pPr>
                <a:defRPr/>
              </a:pPr>
              <a:t>‹Nr.›</a:t>
            </a:fld>
            <a:endParaRPr lang="de-DE"/>
          </a:p>
        </p:txBody>
      </p:sp>
    </p:spTree>
    <p:extLst>
      <p:ext uri="{BB962C8B-B14F-4D97-AF65-F5344CB8AC3E}">
        <p14:creationId xmlns:p14="http://schemas.microsoft.com/office/powerpoint/2010/main" val="1039078254"/>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A1EF6C12-8838-4C4A-897A-3AED16E50099}" type="datetimeFigureOut">
              <a:rPr lang="de-DE"/>
              <a:pPr>
                <a:defRPr/>
              </a:pPr>
              <a:t>10.02.2026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D98814F-24DE-4503-8DCA-4BED6BB4AEAB}" type="slidenum">
              <a:rPr lang="de-DE"/>
              <a:pPr>
                <a:defRPr/>
              </a:pPr>
              <a:t>‹Nr.›</a:t>
            </a:fld>
            <a:endParaRPr lang="de-DE"/>
          </a:p>
        </p:txBody>
      </p:sp>
    </p:spTree>
    <p:extLst>
      <p:ext uri="{BB962C8B-B14F-4D97-AF65-F5344CB8AC3E}">
        <p14:creationId xmlns:p14="http://schemas.microsoft.com/office/powerpoint/2010/main" val="1193832615"/>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0"/>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40"/>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68A292C3-BEF6-4E23-A0E4-1116AEEF6E2F}" type="datetimeFigureOut">
              <a:rPr lang="de-DE"/>
              <a:pPr>
                <a:defRPr/>
              </a:pPr>
              <a:t>10.02.2026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997969C-3774-4D55-8386-C0FEE1582C8E}" type="slidenum">
              <a:rPr lang="de-DE"/>
              <a:pPr>
                <a:defRPr/>
              </a:pPr>
              <a:t>‹Nr.›</a:t>
            </a:fld>
            <a:endParaRPr lang="de-DE"/>
          </a:p>
        </p:txBody>
      </p:sp>
    </p:spTree>
    <p:extLst>
      <p:ext uri="{BB962C8B-B14F-4D97-AF65-F5344CB8AC3E}">
        <p14:creationId xmlns:p14="http://schemas.microsoft.com/office/powerpoint/2010/main" val="509642259"/>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A2EA5-F915-4570-88D8-6A2E87EDAB9F}"/>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1428CC94-34FC-431A-A96D-902FAA71C1E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5139A03F-0D1C-4FF1-87E1-DAB171B07B37}"/>
              </a:ext>
            </a:extLst>
          </p:cNvPr>
          <p:cNvSpPr>
            <a:spLocks noGrp="1"/>
          </p:cNvSpPr>
          <p:nvPr>
            <p:ph type="dt" sz="half" idx="10"/>
          </p:nvPr>
        </p:nvSpPr>
        <p:spPr/>
        <p:txBody>
          <a:bodyPr/>
          <a:lstStyle/>
          <a:p>
            <a:pPr defTabSz="685800" eaLnBrk="1" fontAlgn="auto" hangingPunct="1">
              <a:spcBef>
                <a:spcPts val="0"/>
              </a:spcBef>
              <a:spcAft>
                <a:spcPts val="0"/>
              </a:spcAft>
            </a:pPr>
            <a:fld id="{DF131851-01EC-4E1B-8A91-9A7565E5928E}" type="datetimeFigureOut">
              <a:rPr lang="de-DE" smtClean="0">
                <a:solidFill>
                  <a:prstClr val="black">
                    <a:tint val="75000"/>
                  </a:prstClr>
                </a:solidFill>
                <a:latin typeface="Calibri" panose="020F0502020204030204"/>
              </a:rPr>
              <a:pPr defTabSz="685800" eaLnBrk="1" fontAlgn="auto" hangingPunct="1">
                <a:spcBef>
                  <a:spcPts val="0"/>
                </a:spcBef>
                <a:spcAft>
                  <a:spcPts val="0"/>
                </a:spcAft>
              </a:pPr>
              <a:t>10.02.2026</a:t>
            </a:fld>
            <a:endParaRPr lang="de-DE">
              <a:solidFill>
                <a:prstClr val="black">
                  <a:tint val="75000"/>
                </a:prstClr>
              </a:solidFill>
              <a:latin typeface="Calibri" panose="020F0502020204030204"/>
            </a:endParaRPr>
          </a:p>
        </p:txBody>
      </p:sp>
      <p:sp>
        <p:nvSpPr>
          <p:cNvPr id="5" name="Fußzeilenplatzhalter 4">
            <a:extLst>
              <a:ext uri="{FF2B5EF4-FFF2-40B4-BE49-F238E27FC236}">
                <a16:creationId xmlns:a16="http://schemas.microsoft.com/office/drawing/2014/main" id="{8C3DE18A-EF2C-44F0-B26A-0F13029895D8}"/>
              </a:ext>
            </a:extLst>
          </p:cNvPr>
          <p:cNvSpPr>
            <a:spLocks noGrp="1"/>
          </p:cNvSpPr>
          <p:nvPr>
            <p:ph type="ftr" sz="quarter" idx="11"/>
          </p:nvPr>
        </p:nvSpPr>
        <p:spPr/>
        <p:txBody>
          <a:bodyPr/>
          <a:lstStyle/>
          <a:p>
            <a:pPr defTabSz="685800" eaLnBrk="1" fontAlgn="auto" hangingPunct="1">
              <a:spcBef>
                <a:spcPts val="0"/>
              </a:spcBef>
              <a:spcAft>
                <a:spcPts val="0"/>
              </a:spcAft>
            </a:pPr>
            <a:endParaRPr lang="de-DE">
              <a:solidFill>
                <a:prstClr val="black">
                  <a:tint val="75000"/>
                </a:prstClr>
              </a:solidFill>
              <a:latin typeface="Calibri" panose="020F0502020204030204"/>
            </a:endParaRPr>
          </a:p>
        </p:txBody>
      </p:sp>
      <p:sp>
        <p:nvSpPr>
          <p:cNvPr id="6" name="Foliennummernplatzhalter 5">
            <a:extLst>
              <a:ext uri="{FF2B5EF4-FFF2-40B4-BE49-F238E27FC236}">
                <a16:creationId xmlns:a16="http://schemas.microsoft.com/office/drawing/2014/main" id="{E85B26F8-CF57-43CA-ADBA-B0728EBC9275}"/>
              </a:ext>
            </a:extLst>
          </p:cNvPr>
          <p:cNvSpPr>
            <a:spLocks noGrp="1"/>
          </p:cNvSpPr>
          <p:nvPr>
            <p:ph type="sldNum" sz="quarter" idx="12"/>
          </p:nvPr>
        </p:nvSpPr>
        <p:spPr/>
        <p:txBody>
          <a:bodyPr/>
          <a:lstStyle/>
          <a:p>
            <a:pPr defTabSz="685800" eaLnBrk="1" fontAlgn="auto" hangingPunct="1">
              <a:spcBef>
                <a:spcPts val="0"/>
              </a:spcBef>
              <a:spcAft>
                <a:spcPts val="0"/>
              </a:spcAft>
            </a:pPr>
            <a:fld id="{84AA360D-2AEB-4BA1-9B19-A8991B97CA85}" type="slidenum">
              <a:rPr lang="de-DE" smtClean="0">
                <a:solidFill>
                  <a:prstClr val="black">
                    <a:tint val="75000"/>
                  </a:prstClr>
                </a:solidFill>
                <a:latin typeface="Calibri" panose="020F0502020204030204"/>
              </a:rPr>
              <a:pPr defTabSz="685800" eaLnBrk="1" fontAlgn="auto" hangingPunct="1">
                <a:spcBef>
                  <a:spcPts val="0"/>
                </a:spcBef>
                <a:spcAft>
                  <a:spcPts val="0"/>
                </a:spcAft>
              </a:pPr>
              <a:t>‹Nr.›</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3702193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3E314-754A-492B-BD2F-03BFAC2D494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D89918D-9F88-43D8-A4B2-7FAE3FA39B5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E984230-FE46-431C-BC8A-AE6F0C28E23D}"/>
              </a:ext>
            </a:extLst>
          </p:cNvPr>
          <p:cNvSpPr>
            <a:spLocks noGrp="1"/>
          </p:cNvSpPr>
          <p:nvPr>
            <p:ph type="dt" sz="half" idx="10"/>
          </p:nvPr>
        </p:nvSpPr>
        <p:spPr/>
        <p:txBody>
          <a:bodyPr/>
          <a:lstStyle/>
          <a:p>
            <a:pPr defTabSz="685800" eaLnBrk="1" fontAlgn="auto" hangingPunct="1">
              <a:spcBef>
                <a:spcPts val="0"/>
              </a:spcBef>
              <a:spcAft>
                <a:spcPts val="0"/>
              </a:spcAft>
            </a:pPr>
            <a:fld id="{DF131851-01EC-4E1B-8A91-9A7565E5928E}" type="datetimeFigureOut">
              <a:rPr lang="de-DE" smtClean="0">
                <a:solidFill>
                  <a:prstClr val="black">
                    <a:tint val="75000"/>
                  </a:prstClr>
                </a:solidFill>
                <a:latin typeface="Calibri" panose="020F0502020204030204"/>
              </a:rPr>
              <a:pPr defTabSz="685800" eaLnBrk="1" fontAlgn="auto" hangingPunct="1">
                <a:spcBef>
                  <a:spcPts val="0"/>
                </a:spcBef>
                <a:spcAft>
                  <a:spcPts val="0"/>
                </a:spcAft>
              </a:pPr>
              <a:t>10.02.2026</a:t>
            </a:fld>
            <a:endParaRPr lang="de-DE">
              <a:solidFill>
                <a:prstClr val="black">
                  <a:tint val="75000"/>
                </a:prstClr>
              </a:solidFill>
              <a:latin typeface="Calibri" panose="020F0502020204030204"/>
            </a:endParaRPr>
          </a:p>
        </p:txBody>
      </p:sp>
      <p:sp>
        <p:nvSpPr>
          <p:cNvPr id="5" name="Fußzeilenplatzhalter 4">
            <a:extLst>
              <a:ext uri="{FF2B5EF4-FFF2-40B4-BE49-F238E27FC236}">
                <a16:creationId xmlns:a16="http://schemas.microsoft.com/office/drawing/2014/main" id="{D593D47B-1BA6-4C41-A565-303D15CD6606}"/>
              </a:ext>
            </a:extLst>
          </p:cNvPr>
          <p:cNvSpPr>
            <a:spLocks noGrp="1"/>
          </p:cNvSpPr>
          <p:nvPr>
            <p:ph type="ftr" sz="quarter" idx="11"/>
          </p:nvPr>
        </p:nvSpPr>
        <p:spPr/>
        <p:txBody>
          <a:bodyPr/>
          <a:lstStyle/>
          <a:p>
            <a:pPr defTabSz="685800" eaLnBrk="1" fontAlgn="auto" hangingPunct="1">
              <a:spcBef>
                <a:spcPts val="0"/>
              </a:spcBef>
              <a:spcAft>
                <a:spcPts val="0"/>
              </a:spcAft>
            </a:pPr>
            <a:endParaRPr lang="de-DE">
              <a:solidFill>
                <a:prstClr val="black">
                  <a:tint val="75000"/>
                </a:prstClr>
              </a:solidFill>
              <a:latin typeface="Calibri" panose="020F0502020204030204"/>
            </a:endParaRPr>
          </a:p>
        </p:txBody>
      </p:sp>
      <p:sp>
        <p:nvSpPr>
          <p:cNvPr id="6" name="Foliennummernplatzhalter 5">
            <a:extLst>
              <a:ext uri="{FF2B5EF4-FFF2-40B4-BE49-F238E27FC236}">
                <a16:creationId xmlns:a16="http://schemas.microsoft.com/office/drawing/2014/main" id="{349C604B-6B9C-409E-A4F6-9EF13D7CA8F9}"/>
              </a:ext>
            </a:extLst>
          </p:cNvPr>
          <p:cNvSpPr>
            <a:spLocks noGrp="1"/>
          </p:cNvSpPr>
          <p:nvPr>
            <p:ph type="sldNum" sz="quarter" idx="12"/>
          </p:nvPr>
        </p:nvSpPr>
        <p:spPr/>
        <p:txBody>
          <a:bodyPr/>
          <a:lstStyle/>
          <a:p>
            <a:pPr defTabSz="685800" eaLnBrk="1" fontAlgn="auto" hangingPunct="1">
              <a:spcBef>
                <a:spcPts val="0"/>
              </a:spcBef>
              <a:spcAft>
                <a:spcPts val="0"/>
              </a:spcAft>
            </a:pPr>
            <a:fld id="{84AA360D-2AEB-4BA1-9B19-A8991B97CA85}" type="slidenum">
              <a:rPr lang="de-DE" smtClean="0">
                <a:solidFill>
                  <a:prstClr val="black">
                    <a:tint val="75000"/>
                  </a:prstClr>
                </a:solidFill>
                <a:latin typeface="Calibri" panose="020F0502020204030204"/>
              </a:rPr>
              <a:pPr defTabSz="685800" eaLnBrk="1" fontAlgn="auto" hangingPunct="1">
                <a:spcBef>
                  <a:spcPts val="0"/>
                </a:spcBef>
                <a:spcAft>
                  <a:spcPts val="0"/>
                </a:spcAft>
              </a:pPr>
              <a:t>‹Nr.›</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1458957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62F06-0EB4-B64E-9984-48C0F985409D}"/>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AD3A2C07-0B16-4042-ABF2-29790FD8DBE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50EE500F-F1DD-8647-98BE-4DC0E7B16146}"/>
              </a:ext>
            </a:extLst>
          </p:cNvPr>
          <p:cNvSpPr>
            <a:spLocks noGrp="1"/>
          </p:cNvSpPr>
          <p:nvPr>
            <p:ph type="dt" sz="half" idx="10"/>
          </p:nvPr>
        </p:nvSpPr>
        <p:spPr/>
        <p:txBody>
          <a:bodyPr/>
          <a:lstStyle/>
          <a:p>
            <a:pPr defTabSz="685800" eaLnBrk="1" fontAlgn="auto" hangingPunct="1">
              <a:spcBef>
                <a:spcPts val="0"/>
              </a:spcBef>
              <a:spcAft>
                <a:spcPts val="0"/>
              </a:spcAft>
            </a:pPr>
            <a:fld id="{7A202EFC-5A14-E748-A83A-51491F571313}" type="datetimeFigureOut">
              <a:rPr lang="de-DE" smtClean="0">
                <a:solidFill>
                  <a:prstClr val="black">
                    <a:tint val="75000"/>
                  </a:prstClr>
                </a:solidFill>
                <a:latin typeface="Calibri" panose="020F0502020204030204"/>
              </a:rPr>
              <a:pPr defTabSz="685800" eaLnBrk="1" fontAlgn="auto" hangingPunct="1">
                <a:spcBef>
                  <a:spcPts val="0"/>
                </a:spcBef>
                <a:spcAft>
                  <a:spcPts val="0"/>
                </a:spcAft>
              </a:pPr>
              <a:t>10.02.2026</a:t>
            </a:fld>
            <a:endParaRPr lang="de-DE">
              <a:solidFill>
                <a:prstClr val="black">
                  <a:tint val="75000"/>
                </a:prstClr>
              </a:solidFill>
              <a:latin typeface="Calibri" panose="020F0502020204030204"/>
            </a:endParaRPr>
          </a:p>
        </p:txBody>
      </p:sp>
      <p:sp>
        <p:nvSpPr>
          <p:cNvPr id="5" name="Fußzeilenplatzhalter 4">
            <a:extLst>
              <a:ext uri="{FF2B5EF4-FFF2-40B4-BE49-F238E27FC236}">
                <a16:creationId xmlns:a16="http://schemas.microsoft.com/office/drawing/2014/main" id="{EF33944D-0724-4E42-8A98-6E271891BC39}"/>
              </a:ext>
            </a:extLst>
          </p:cNvPr>
          <p:cNvSpPr>
            <a:spLocks noGrp="1"/>
          </p:cNvSpPr>
          <p:nvPr>
            <p:ph type="ftr" sz="quarter" idx="11"/>
          </p:nvPr>
        </p:nvSpPr>
        <p:spPr/>
        <p:txBody>
          <a:bodyPr/>
          <a:lstStyle/>
          <a:p>
            <a:pPr defTabSz="685800" eaLnBrk="1" fontAlgn="auto" hangingPunct="1">
              <a:spcBef>
                <a:spcPts val="0"/>
              </a:spcBef>
              <a:spcAft>
                <a:spcPts val="0"/>
              </a:spcAft>
            </a:pPr>
            <a:endParaRPr lang="de-DE">
              <a:solidFill>
                <a:prstClr val="black">
                  <a:tint val="75000"/>
                </a:prstClr>
              </a:solidFill>
              <a:latin typeface="Calibri" panose="020F0502020204030204"/>
            </a:endParaRPr>
          </a:p>
        </p:txBody>
      </p:sp>
      <p:sp>
        <p:nvSpPr>
          <p:cNvPr id="6" name="Foliennummernplatzhalter 5">
            <a:extLst>
              <a:ext uri="{FF2B5EF4-FFF2-40B4-BE49-F238E27FC236}">
                <a16:creationId xmlns:a16="http://schemas.microsoft.com/office/drawing/2014/main" id="{1CACB99F-A6C8-7E40-AB30-C54BA3013220}"/>
              </a:ext>
            </a:extLst>
          </p:cNvPr>
          <p:cNvSpPr>
            <a:spLocks noGrp="1"/>
          </p:cNvSpPr>
          <p:nvPr>
            <p:ph type="sldNum" sz="quarter" idx="12"/>
          </p:nvPr>
        </p:nvSpPr>
        <p:spPr/>
        <p:txBody>
          <a:bodyPr/>
          <a:lstStyle/>
          <a:p>
            <a:pPr defTabSz="685800" eaLnBrk="1" fontAlgn="auto" hangingPunct="1">
              <a:spcBef>
                <a:spcPts val="0"/>
              </a:spcBef>
              <a:spcAft>
                <a:spcPts val="0"/>
              </a:spcAft>
            </a:pPr>
            <a:fld id="{AFD54E4E-31DD-CA42-9AD1-D94A73AFF70F}" type="slidenum">
              <a:rPr lang="de-DE" smtClean="0">
                <a:solidFill>
                  <a:prstClr val="black">
                    <a:tint val="75000"/>
                  </a:prstClr>
                </a:solidFill>
                <a:latin typeface="Calibri" panose="020F0502020204030204"/>
              </a:rPr>
              <a:pPr defTabSz="685800" eaLnBrk="1" fontAlgn="auto" hangingPunct="1">
                <a:spcBef>
                  <a:spcPts val="0"/>
                </a:spcBef>
                <a:spcAft>
                  <a:spcPts val="0"/>
                </a:spcAft>
              </a:pPr>
              <a:t>‹Nr.›</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2620552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9B809B-A0C4-744B-805F-D3195302D09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95EA15C-54C0-594A-82DD-439BB6945B2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0A10F38-E865-E54A-B8FF-5C83B29763A7}"/>
              </a:ext>
            </a:extLst>
          </p:cNvPr>
          <p:cNvSpPr>
            <a:spLocks noGrp="1"/>
          </p:cNvSpPr>
          <p:nvPr>
            <p:ph type="dt" sz="half" idx="10"/>
          </p:nvPr>
        </p:nvSpPr>
        <p:spPr/>
        <p:txBody>
          <a:bodyPr/>
          <a:lstStyle/>
          <a:p>
            <a:pPr defTabSz="685800" eaLnBrk="1" fontAlgn="auto" hangingPunct="1">
              <a:spcBef>
                <a:spcPts val="0"/>
              </a:spcBef>
              <a:spcAft>
                <a:spcPts val="0"/>
              </a:spcAft>
            </a:pPr>
            <a:fld id="{7A202EFC-5A14-E748-A83A-51491F571313}" type="datetimeFigureOut">
              <a:rPr lang="de-DE" smtClean="0">
                <a:solidFill>
                  <a:prstClr val="black">
                    <a:tint val="75000"/>
                  </a:prstClr>
                </a:solidFill>
                <a:latin typeface="Calibri" panose="020F0502020204030204"/>
              </a:rPr>
              <a:pPr defTabSz="685800" eaLnBrk="1" fontAlgn="auto" hangingPunct="1">
                <a:spcBef>
                  <a:spcPts val="0"/>
                </a:spcBef>
                <a:spcAft>
                  <a:spcPts val="0"/>
                </a:spcAft>
              </a:pPr>
              <a:t>10.02.2026</a:t>
            </a:fld>
            <a:endParaRPr lang="de-DE">
              <a:solidFill>
                <a:prstClr val="black">
                  <a:tint val="75000"/>
                </a:prstClr>
              </a:solidFill>
              <a:latin typeface="Calibri" panose="020F0502020204030204"/>
            </a:endParaRPr>
          </a:p>
        </p:txBody>
      </p:sp>
      <p:sp>
        <p:nvSpPr>
          <p:cNvPr id="5" name="Fußzeilenplatzhalter 4">
            <a:extLst>
              <a:ext uri="{FF2B5EF4-FFF2-40B4-BE49-F238E27FC236}">
                <a16:creationId xmlns:a16="http://schemas.microsoft.com/office/drawing/2014/main" id="{6008BC06-4D50-B745-A56D-6158739C500A}"/>
              </a:ext>
            </a:extLst>
          </p:cNvPr>
          <p:cNvSpPr>
            <a:spLocks noGrp="1"/>
          </p:cNvSpPr>
          <p:nvPr>
            <p:ph type="ftr" sz="quarter" idx="11"/>
          </p:nvPr>
        </p:nvSpPr>
        <p:spPr/>
        <p:txBody>
          <a:bodyPr/>
          <a:lstStyle/>
          <a:p>
            <a:pPr defTabSz="685800" eaLnBrk="1" fontAlgn="auto" hangingPunct="1">
              <a:spcBef>
                <a:spcPts val="0"/>
              </a:spcBef>
              <a:spcAft>
                <a:spcPts val="0"/>
              </a:spcAft>
            </a:pPr>
            <a:endParaRPr lang="de-DE">
              <a:solidFill>
                <a:prstClr val="black">
                  <a:tint val="75000"/>
                </a:prstClr>
              </a:solidFill>
              <a:latin typeface="Calibri" panose="020F0502020204030204"/>
            </a:endParaRPr>
          </a:p>
        </p:txBody>
      </p:sp>
      <p:sp>
        <p:nvSpPr>
          <p:cNvPr id="6" name="Foliennummernplatzhalter 5">
            <a:extLst>
              <a:ext uri="{FF2B5EF4-FFF2-40B4-BE49-F238E27FC236}">
                <a16:creationId xmlns:a16="http://schemas.microsoft.com/office/drawing/2014/main" id="{7BD46806-AD00-2A40-B623-322876A91D11}"/>
              </a:ext>
            </a:extLst>
          </p:cNvPr>
          <p:cNvSpPr>
            <a:spLocks noGrp="1"/>
          </p:cNvSpPr>
          <p:nvPr>
            <p:ph type="sldNum" sz="quarter" idx="12"/>
          </p:nvPr>
        </p:nvSpPr>
        <p:spPr/>
        <p:txBody>
          <a:bodyPr/>
          <a:lstStyle/>
          <a:p>
            <a:pPr defTabSz="685800" eaLnBrk="1" fontAlgn="auto" hangingPunct="1">
              <a:spcBef>
                <a:spcPts val="0"/>
              </a:spcBef>
              <a:spcAft>
                <a:spcPts val="0"/>
              </a:spcAft>
            </a:pPr>
            <a:fld id="{AFD54E4E-31DD-CA42-9AD1-D94A73AFF70F}" type="slidenum">
              <a:rPr lang="de-DE" smtClean="0">
                <a:solidFill>
                  <a:prstClr val="black">
                    <a:tint val="75000"/>
                  </a:prstClr>
                </a:solidFill>
                <a:latin typeface="Calibri" panose="020F0502020204030204"/>
              </a:rPr>
              <a:pPr defTabSz="685800" eaLnBrk="1" fontAlgn="auto" hangingPunct="1">
                <a:spcBef>
                  <a:spcPts val="0"/>
                </a:spcBef>
                <a:spcAft>
                  <a:spcPts val="0"/>
                </a:spcAft>
              </a:pPr>
              <a:t>‹Nr.›</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1149281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p:cNvSpPr>
            <a:spLocks noGrp="1" noChangeArrowheads="1"/>
          </p:cNvSpPr>
          <p:nvPr>
            <p:ph type="dt" sz="half" idx="10"/>
          </p:nvPr>
        </p:nvSpPr>
        <p:spPr/>
        <p:txBody>
          <a:bodyPr/>
          <a:lstStyle>
            <a:lvl1pPr>
              <a:defRPr/>
            </a:lvl1pPr>
          </a:lstStyle>
          <a:p>
            <a:endParaRPr lang="ru-RU"/>
          </a:p>
        </p:txBody>
      </p:sp>
      <p:sp>
        <p:nvSpPr>
          <p:cNvPr id="6" name="Rectangle 14"/>
          <p:cNvSpPr>
            <a:spLocks noGrp="1" noChangeArrowheads="1"/>
          </p:cNvSpPr>
          <p:nvPr>
            <p:ph type="ftr" sz="quarter" idx="11"/>
          </p:nvPr>
        </p:nvSpPr>
        <p:spPr/>
        <p:txBody>
          <a:bodyPr/>
          <a:lstStyle>
            <a:lvl1pPr>
              <a:defRPr/>
            </a:lvl1pPr>
          </a:lstStyle>
          <a:p>
            <a:endParaRPr lang="ru-RU"/>
          </a:p>
        </p:txBody>
      </p:sp>
      <p:sp>
        <p:nvSpPr>
          <p:cNvPr id="7" name="Rectangle 15"/>
          <p:cNvSpPr>
            <a:spLocks noGrp="1" noChangeArrowheads="1"/>
          </p:cNvSpPr>
          <p:nvPr>
            <p:ph type="sldNum" sz="quarter" idx="12"/>
          </p:nvPr>
        </p:nvSpPr>
        <p:spPr/>
        <p:txBody>
          <a:bodyPr/>
          <a:lstStyle>
            <a:lvl1pPr>
              <a:defRPr/>
            </a:lvl1pPr>
          </a:lstStyle>
          <a:p>
            <a:fld id="{20DDD9B2-021A-40DE-9B97-5FC03F97DC58}" type="slidenum">
              <a:rPr lang="en-US"/>
              <a:pPr/>
              <a:t>‹Nr.›</a:t>
            </a:fld>
            <a:endParaRPr lang="en-US"/>
          </a:p>
        </p:txBody>
      </p:sp>
    </p:spTree>
    <p:extLst>
      <p:ext uri="{BB962C8B-B14F-4D97-AF65-F5344CB8AC3E}">
        <p14:creationId xmlns:p14="http://schemas.microsoft.com/office/powerpoint/2010/main" val="109861608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9">
            <a:extLst>
              <a:ext uri="{FF2B5EF4-FFF2-40B4-BE49-F238E27FC236}">
                <a16:creationId xmlns:a16="http://schemas.microsoft.com/office/drawing/2014/main" id="{0C9CE3B3-F4A1-4FEB-FD69-CF9FB53562B3}"/>
              </a:ext>
            </a:extLst>
          </p:cNvPr>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a:ln>
                <a:noFill/>
              </a:ln>
              <a:solidFill>
                <a:srgbClr val="D4D2D0">
                  <a:shade val="50000"/>
                </a:srgbClr>
              </a:solidFill>
              <a:effectLst/>
              <a:uLnTx/>
              <a:uFillTx/>
              <a:latin typeface="Tahoma" panose="020B0604030504040204" pitchFamily="34" charset="0"/>
              <a:ea typeface="+mn-ea"/>
              <a:cs typeface="+mn-cs"/>
            </a:endParaRPr>
          </a:p>
        </p:txBody>
      </p:sp>
      <p:sp>
        <p:nvSpPr>
          <p:cNvPr id="5" name="Fußzeilenplatzhalter 21">
            <a:extLst>
              <a:ext uri="{FF2B5EF4-FFF2-40B4-BE49-F238E27FC236}">
                <a16:creationId xmlns:a16="http://schemas.microsoft.com/office/drawing/2014/main" id="{E667BF44-444D-46EE-BB7A-35BE4744231A}"/>
              </a:ext>
            </a:extLst>
          </p:cNvPr>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a:ln>
                <a:noFill/>
              </a:ln>
              <a:solidFill>
                <a:srgbClr val="D4D2D0">
                  <a:shade val="50000"/>
                </a:srgbClr>
              </a:solidFill>
              <a:effectLst/>
              <a:uLnTx/>
              <a:uFillTx/>
              <a:latin typeface="Tahoma" panose="020B0604030504040204" pitchFamily="34" charset="0"/>
              <a:ea typeface="+mn-ea"/>
              <a:cs typeface="+mn-cs"/>
            </a:endParaRPr>
          </a:p>
        </p:txBody>
      </p:sp>
      <p:sp>
        <p:nvSpPr>
          <p:cNvPr id="6" name="Foliennummernplatzhalter 17">
            <a:extLst>
              <a:ext uri="{FF2B5EF4-FFF2-40B4-BE49-F238E27FC236}">
                <a16:creationId xmlns:a16="http://schemas.microsoft.com/office/drawing/2014/main" id="{93E703E7-21A3-CB86-2D33-22395B033E25}"/>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CECA34-0CD4-45D4-BD57-8802AD2CE2C4}" type="slidenum">
              <a:rPr kumimoji="0" lang="de-DE" altLang="de-DE" sz="1000" b="0" i="0" u="none" strike="noStrike" kern="1200" cap="none" spc="0" normalizeH="0" baseline="0" noProof="0">
                <a:ln>
                  <a:noFill/>
                </a:ln>
                <a:solidFill>
                  <a:srgbClr val="9B9A98"/>
                </a:solidFill>
                <a:effectLst/>
                <a:uLnTx/>
                <a:uFillTx/>
                <a:latin typeface="Tahom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altLang="de-DE" sz="1000" b="0" i="0" u="none" strike="noStrike" kern="1200" cap="none" spc="0" normalizeH="0" baseline="0" noProof="0">
              <a:ln>
                <a:noFill/>
              </a:ln>
              <a:solidFill>
                <a:srgbClr val="9B9A98"/>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514633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elfolie">
    <p:bg>
      <p:bgPr>
        <a:gradFill rotWithShape="1">
          <a:gsLst>
            <a:gs pos="0">
              <a:srgbClr val="242424"/>
            </a:gs>
            <a:gs pos="30000">
              <a:srgbClr val="2D2D2D"/>
            </a:gs>
            <a:gs pos="100000">
              <a:srgbClr val="7D7D7D"/>
            </a:gs>
          </a:gsLst>
          <a:lin ang="12960000"/>
        </a:gradFill>
        <a:effectLst/>
      </p:bgPr>
    </p:bg>
    <p:spTree>
      <p:nvGrpSpPr>
        <p:cNvPr id="1" name=""/>
        <p:cNvGrpSpPr/>
        <p:nvPr/>
      </p:nvGrpSpPr>
      <p:grpSpPr>
        <a:xfrm>
          <a:off x="0" y="0"/>
          <a:ext cx="0" cy="0"/>
          <a:chOff x="0" y="0"/>
          <a:chExt cx="0" cy="0"/>
        </a:xfrm>
      </p:grpSpPr>
      <p:sp>
        <p:nvSpPr>
          <p:cNvPr id="2" name="Freihandform 10">
            <a:extLst>
              <a:ext uri="{FF2B5EF4-FFF2-40B4-BE49-F238E27FC236}">
                <a16:creationId xmlns:a16="http://schemas.microsoft.com/office/drawing/2014/main" id="{6CD154B7-6DEA-8C00-CC9D-A5060EC05816}"/>
              </a:ext>
            </a:extLst>
          </p:cNvPr>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3" name="Freihandform 12">
            <a:extLst>
              <a:ext uri="{FF2B5EF4-FFF2-40B4-BE49-F238E27FC236}">
                <a16:creationId xmlns:a16="http://schemas.microsoft.com/office/drawing/2014/main" id="{E737BB6A-EF68-C53D-DC9A-BB0AD44CB8FF}"/>
              </a:ext>
            </a:extLst>
          </p:cNvPr>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9" name="Titel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de-DE"/>
              <a:t>Titelmasterformat durch Klicken bearbeiten</a:t>
            </a:r>
            <a:endParaRPr lang="en-US"/>
          </a:p>
        </p:txBody>
      </p:sp>
      <p:sp>
        <p:nvSpPr>
          <p:cNvPr id="17" name="Untertitel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a:t>Formatvorlage des Untertitelmasters durch Klicken bearbeiten</a:t>
            </a:r>
            <a:endParaRPr lang="en-US"/>
          </a:p>
        </p:txBody>
      </p:sp>
      <p:sp>
        <p:nvSpPr>
          <p:cNvPr id="4" name="Datumsplatzhalter 29">
            <a:extLst>
              <a:ext uri="{FF2B5EF4-FFF2-40B4-BE49-F238E27FC236}">
                <a16:creationId xmlns:a16="http://schemas.microsoft.com/office/drawing/2014/main" id="{8D07AEE5-4CC3-B14F-C992-9C476C57C6BD}"/>
              </a:ext>
            </a:extLst>
          </p:cNvPr>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a:ln>
                <a:noFill/>
              </a:ln>
              <a:solidFill>
                <a:srgbClr val="D4D2D0">
                  <a:shade val="50000"/>
                </a:srgbClr>
              </a:solidFill>
              <a:effectLst/>
              <a:uLnTx/>
              <a:uFillTx/>
              <a:latin typeface="Tahoma" panose="020B0604030504040204" pitchFamily="34" charset="0"/>
              <a:ea typeface="+mn-ea"/>
              <a:cs typeface="+mn-cs"/>
            </a:endParaRPr>
          </a:p>
        </p:txBody>
      </p:sp>
      <p:sp>
        <p:nvSpPr>
          <p:cNvPr id="5" name="Fußzeilenplatzhalter 18">
            <a:extLst>
              <a:ext uri="{FF2B5EF4-FFF2-40B4-BE49-F238E27FC236}">
                <a16:creationId xmlns:a16="http://schemas.microsoft.com/office/drawing/2014/main" id="{E654FE0D-1A16-56BC-F471-4F470F222E3F}"/>
              </a:ext>
            </a:extLst>
          </p:cNvPr>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a:ln>
                <a:noFill/>
              </a:ln>
              <a:solidFill>
                <a:srgbClr val="D4D2D0">
                  <a:shade val="50000"/>
                </a:srgbClr>
              </a:solidFill>
              <a:effectLst/>
              <a:uLnTx/>
              <a:uFillTx/>
              <a:latin typeface="Tahoma" panose="020B0604030504040204" pitchFamily="34" charset="0"/>
              <a:ea typeface="+mn-ea"/>
              <a:cs typeface="+mn-cs"/>
            </a:endParaRPr>
          </a:p>
        </p:txBody>
      </p:sp>
      <p:sp>
        <p:nvSpPr>
          <p:cNvPr id="6" name="Foliennummernplatzhalter 26">
            <a:extLst>
              <a:ext uri="{FF2B5EF4-FFF2-40B4-BE49-F238E27FC236}">
                <a16:creationId xmlns:a16="http://schemas.microsoft.com/office/drawing/2014/main" id="{9BCA5C9D-09C8-734C-CD32-173B8BB24BC9}"/>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E7E545-D177-4AA9-9B18-45F9ABA45238}" type="slidenum">
              <a:rPr kumimoji="0" lang="de-DE" altLang="de-DE" sz="1000" b="0" i="0" u="none" strike="noStrike" kern="1200" cap="none" spc="0" normalizeH="0" baseline="0" noProof="0">
                <a:ln>
                  <a:noFill/>
                </a:ln>
                <a:solidFill>
                  <a:srgbClr val="9B9A98"/>
                </a:solidFill>
                <a:effectLst/>
                <a:uLnTx/>
                <a:uFillTx/>
                <a:latin typeface="Tahom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altLang="de-DE" sz="1000" b="0" i="0" u="none" strike="noStrike" kern="1200" cap="none" spc="0" normalizeH="0" baseline="0" noProof="0">
              <a:ln>
                <a:noFill/>
              </a:ln>
              <a:solidFill>
                <a:srgbClr val="9B9A98"/>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25450722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7470648" cy="1143000"/>
          </a:xfrm>
        </p:spPr>
        <p:txBody>
          <a:bodyPr/>
          <a:lstStyle>
            <a:lvl1pPr algn="l">
              <a:defRPr sz="4600"/>
            </a:lvl1pPr>
          </a:lstStyle>
          <a:p>
            <a:r>
              <a:rPr lang="de-DE"/>
              <a:t>Titelmasterformat durch Klicken bearbeiten</a:t>
            </a:r>
            <a:endParaRPr lang="en-US"/>
          </a:p>
        </p:txBody>
      </p:sp>
      <p:sp>
        <p:nvSpPr>
          <p:cNvPr id="3" name="Datumsplatzhalter 9">
            <a:extLst>
              <a:ext uri="{FF2B5EF4-FFF2-40B4-BE49-F238E27FC236}">
                <a16:creationId xmlns:a16="http://schemas.microsoft.com/office/drawing/2014/main" id="{6ED14AB7-FF26-A4A4-3576-A1BEF8D5DB2B}"/>
              </a:ext>
            </a:extLst>
          </p:cNvPr>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a:ln>
                <a:noFill/>
              </a:ln>
              <a:solidFill>
                <a:srgbClr val="D4D2D0">
                  <a:shade val="50000"/>
                </a:srgbClr>
              </a:solidFill>
              <a:effectLst/>
              <a:uLnTx/>
              <a:uFillTx/>
              <a:latin typeface="Tahoma" panose="020B0604030504040204" pitchFamily="34" charset="0"/>
              <a:ea typeface="+mn-ea"/>
              <a:cs typeface="+mn-cs"/>
            </a:endParaRPr>
          </a:p>
        </p:txBody>
      </p:sp>
      <p:sp>
        <p:nvSpPr>
          <p:cNvPr id="4" name="Fußzeilenplatzhalter 21">
            <a:extLst>
              <a:ext uri="{FF2B5EF4-FFF2-40B4-BE49-F238E27FC236}">
                <a16:creationId xmlns:a16="http://schemas.microsoft.com/office/drawing/2014/main" id="{39616622-58EC-0CCA-4569-F75BCB76BDB8}"/>
              </a:ext>
            </a:extLst>
          </p:cNvPr>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a:ln>
                <a:noFill/>
              </a:ln>
              <a:solidFill>
                <a:srgbClr val="D4D2D0">
                  <a:shade val="50000"/>
                </a:srgbClr>
              </a:solidFill>
              <a:effectLst/>
              <a:uLnTx/>
              <a:uFillTx/>
              <a:latin typeface="Tahoma" panose="020B0604030504040204" pitchFamily="34" charset="0"/>
              <a:ea typeface="+mn-ea"/>
              <a:cs typeface="+mn-cs"/>
            </a:endParaRPr>
          </a:p>
        </p:txBody>
      </p:sp>
      <p:sp>
        <p:nvSpPr>
          <p:cNvPr id="5" name="Foliennummernplatzhalter 17">
            <a:extLst>
              <a:ext uri="{FF2B5EF4-FFF2-40B4-BE49-F238E27FC236}">
                <a16:creationId xmlns:a16="http://schemas.microsoft.com/office/drawing/2014/main" id="{2ECE9CC5-2B2B-B045-A202-28C93B9FB2A1}"/>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C432F8-2709-403E-93F0-71D633A6F62C}" type="slidenum">
              <a:rPr kumimoji="0" lang="de-DE" altLang="de-DE" sz="1000" b="0" i="0" u="none" strike="noStrike" kern="1200" cap="none" spc="0" normalizeH="0" baseline="0" noProof="0">
                <a:ln>
                  <a:noFill/>
                </a:ln>
                <a:solidFill>
                  <a:srgbClr val="9B9A98"/>
                </a:solidFill>
                <a:effectLst/>
                <a:uLnTx/>
                <a:uFillTx/>
                <a:latin typeface="Tahom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altLang="de-DE" sz="1000" b="0" i="0" u="none" strike="noStrike" kern="1200" cap="none" spc="0" normalizeH="0" baseline="0" noProof="0">
              <a:ln>
                <a:noFill/>
              </a:ln>
              <a:solidFill>
                <a:srgbClr val="9B9A98"/>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067535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143000" y="1122363"/>
            <a:ext cx="6858000" cy="3025308"/>
          </a:xfrm>
        </p:spPr>
        <p:txBody>
          <a:bodyPr anchor="b">
            <a:normAutofit/>
          </a:bodyPr>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143000" y="4386730"/>
            <a:ext cx="6858000" cy="1135529"/>
          </a:xfrm>
        </p:spPr>
        <p:txBody>
          <a:bodyPr>
            <a:normAutofit/>
          </a:bodyPr>
          <a:lstStyle>
            <a:lvl1pPr marL="0" indent="0" algn="ctr">
              <a:lnSpc>
                <a:spcPct val="120000"/>
              </a:lnSpc>
              <a:buNone/>
              <a:defRPr sz="1350" b="1" cap="all" spc="225"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pPr defTabSz="685800" eaLnBrk="1" fontAlgn="auto" hangingPunct="1">
              <a:spcBef>
                <a:spcPts val="0"/>
              </a:spcBef>
              <a:spcAft>
                <a:spcPts val="0"/>
              </a:spcAft>
            </a:pPr>
            <a:fld id="{11EAACC7-3B3F-47D1-959A-EF58926E955E}" type="datetimeFigureOut">
              <a:rPr lang="en-US" smtClean="0">
                <a:solidFill>
                  <a:srgbClr val="001E2E"/>
                </a:solidFill>
              </a:rPr>
              <a:pPr defTabSz="685800" eaLnBrk="1" fontAlgn="auto" hangingPunct="1">
                <a:spcBef>
                  <a:spcPts val="0"/>
                </a:spcBef>
                <a:spcAft>
                  <a:spcPts val="0"/>
                </a:spcAft>
              </a:pPr>
              <a:t>2/10/2026</a:t>
            </a:fld>
            <a:endParaRPr lang="en-US">
              <a:solidFill>
                <a:srgbClr val="001E2E"/>
              </a:solidFill>
            </a:endParaRPr>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srgbClr val="001E2E"/>
              </a:solidFill>
            </a:endParaRPr>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pPr defTabSz="685800" eaLnBrk="1" fontAlgn="auto" hangingPunct="1">
              <a:spcBef>
                <a:spcPts val="0"/>
              </a:spcBef>
              <a:spcAft>
                <a:spcPts val="0"/>
              </a:spcAft>
            </a:pPr>
            <a:fld id="{312CC964-A50B-4C29-B4E4-2C30BB34CCF3}" type="slidenum">
              <a:rPr lang="en-US" smtClean="0">
                <a:solidFill>
                  <a:srgbClr val="001E2E"/>
                </a:solidFill>
              </a:rPr>
              <a:pPr defTabSz="685800" eaLnBrk="1" fontAlgn="auto" hangingPunct="1">
                <a:spcBef>
                  <a:spcPts val="0"/>
                </a:spcBef>
                <a:spcAft>
                  <a:spcPts val="0"/>
                </a:spcAft>
              </a:pPr>
              <a:t>‹Nr.›</a:t>
            </a:fld>
            <a:endParaRPr lang="en-US">
              <a:solidFill>
                <a:srgbClr val="001E2E"/>
              </a:solidFill>
            </a:endParaRPr>
          </a:p>
        </p:txBody>
      </p:sp>
    </p:spTree>
    <p:extLst>
      <p:ext uri="{BB962C8B-B14F-4D97-AF65-F5344CB8AC3E}">
        <p14:creationId xmlns:p14="http://schemas.microsoft.com/office/powerpoint/2010/main" val="2126782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pPr defTabSz="685800" eaLnBrk="1" fontAlgn="auto" hangingPunct="1">
              <a:spcBef>
                <a:spcPts val="0"/>
              </a:spcBef>
              <a:spcAft>
                <a:spcPts val="0"/>
              </a:spcAft>
            </a:pPr>
            <a:fld id="{11EAACC7-3B3F-47D1-959A-EF58926E955E}" type="datetimeFigureOut">
              <a:rPr lang="en-US" smtClean="0">
                <a:solidFill>
                  <a:srgbClr val="001E2E"/>
                </a:solidFill>
              </a:rPr>
              <a:pPr defTabSz="685800" eaLnBrk="1" fontAlgn="auto" hangingPunct="1">
                <a:spcBef>
                  <a:spcPts val="0"/>
                </a:spcBef>
                <a:spcAft>
                  <a:spcPts val="0"/>
                </a:spcAft>
              </a:pPr>
              <a:t>2/10/2026</a:t>
            </a:fld>
            <a:endParaRPr lang="en-US">
              <a:solidFill>
                <a:srgbClr val="001E2E"/>
              </a:solidFill>
            </a:endParaRPr>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srgbClr val="001E2E"/>
              </a:solidFill>
            </a:endParaRP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pPr defTabSz="685800" eaLnBrk="1" fontAlgn="auto" hangingPunct="1">
              <a:spcBef>
                <a:spcPts val="0"/>
              </a:spcBef>
              <a:spcAft>
                <a:spcPts val="0"/>
              </a:spcAft>
            </a:pPr>
            <a:fld id="{312CC964-A50B-4C29-B4E4-2C30BB34CCF3}" type="slidenum">
              <a:rPr lang="en-US" smtClean="0">
                <a:solidFill>
                  <a:srgbClr val="001E2E"/>
                </a:solidFill>
              </a:rPr>
              <a:pPr defTabSz="685800" eaLnBrk="1" fontAlgn="auto" hangingPunct="1">
                <a:spcBef>
                  <a:spcPts val="0"/>
                </a:spcBef>
                <a:spcAft>
                  <a:spcPts val="0"/>
                </a:spcAft>
              </a:pPr>
              <a:t>‹Nr.›</a:t>
            </a:fld>
            <a:endParaRPr lang="en-US">
              <a:solidFill>
                <a:srgbClr val="001E2E"/>
              </a:solidFill>
            </a:endParaRPr>
          </a:p>
        </p:txBody>
      </p:sp>
    </p:spTree>
    <p:extLst>
      <p:ext uri="{BB962C8B-B14F-4D97-AF65-F5344CB8AC3E}">
        <p14:creationId xmlns:p14="http://schemas.microsoft.com/office/powerpoint/2010/main" val="1247866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pPr defTabSz="685800" eaLnBrk="1" fontAlgn="auto" hangingPunct="1">
              <a:spcBef>
                <a:spcPts val="0"/>
              </a:spcBef>
              <a:spcAft>
                <a:spcPts val="0"/>
              </a:spcAft>
            </a:pPr>
            <a:fld id="{11EAACC7-3B3F-47D1-959A-EF58926E955E}" type="datetimeFigureOut">
              <a:rPr lang="en-US" smtClean="0">
                <a:solidFill>
                  <a:srgbClr val="001E2E"/>
                </a:solidFill>
              </a:rPr>
              <a:pPr defTabSz="685800" eaLnBrk="1" fontAlgn="auto" hangingPunct="1">
                <a:spcBef>
                  <a:spcPts val="0"/>
                </a:spcBef>
                <a:spcAft>
                  <a:spcPts val="0"/>
                </a:spcAft>
              </a:pPr>
              <a:t>2/10/2026</a:t>
            </a:fld>
            <a:endParaRPr lang="en-US">
              <a:solidFill>
                <a:srgbClr val="001E2E"/>
              </a:solidFill>
            </a:endParaRPr>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srgbClr val="001E2E"/>
              </a:solidFill>
            </a:endParaRPr>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pPr defTabSz="685800" eaLnBrk="1" fontAlgn="auto" hangingPunct="1">
              <a:spcBef>
                <a:spcPts val="0"/>
              </a:spcBef>
              <a:spcAft>
                <a:spcPts val="0"/>
              </a:spcAft>
            </a:pPr>
            <a:fld id="{312CC964-A50B-4C29-B4E4-2C30BB34CCF3}" type="slidenum">
              <a:rPr lang="en-US" smtClean="0">
                <a:solidFill>
                  <a:srgbClr val="001E2E"/>
                </a:solidFill>
              </a:rPr>
              <a:pPr defTabSz="685800" eaLnBrk="1" fontAlgn="auto" hangingPunct="1">
                <a:spcBef>
                  <a:spcPts val="0"/>
                </a:spcBef>
                <a:spcAft>
                  <a:spcPts val="0"/>
                </a:spcAft>
              </a:pPr>
              <a:t>‹Nr.›</a:t>
            </a:fld>
            <a:endParaRPr lang="en-US">
              <a:solidFill>
                <a:srgbClr val="001E2E"/>
              </a:solidFill>
            </a:endParaRPr>
          </a:p>
        </p:txBody>
      </p:sp>
    </p:spTree>
    <p:extLst>
      <p:ext uri="{BB962C8B-B14F-4D97-AF65-F5344CB8AC3E}">
        <p14:creationId xmlns:p14="http://schemas.microsoft.com/office/powerpoint/2010/main" val="282195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pPr defTabSz="685800" eaLnBrk="1" fontAlgn="auto" hangingPunct="1">
              <a:spcBef>
                <a:spcPts val="0"/>
              </a:spcBef>
              <a:spcAft>
                <a:spcPts val="0"/>
              </a:spcAft>
            </a:pPr>
            <a:fld id="{2A665AD3-3DFE-4A70-BC4F-8AACF65262E1}" type="datetimeFigureOut">
              <a:rPr lang="de-DE" smtClean="0">
                <a:solidFill>
                  <a:prstClr val="black">
                    <a:tint val="75000"/>
                  </a:prstClr>
                </a:solidFill>
                <a:latin typeface="Calibri" panose="020F0502020204030204"/>
              </a:rPr>
              <a:pPr defTabSz="685800" eaLnBrk="1" fontAlgn="auto" hangingPunct="1">
                <a:spcBef>
                  <a:spcPts val="0"/>
                </a:spcBef>
                <a:spcAft>
                  <a:spcPts val="0"/>
                </a:spcAft>
              </a:pPr>
              <a:t>10.02.2026</a:t>
            </a:fld>
            <a:endParaRPr lang="de-DE">
              <a:solidFill>
                <a:prstClr val="black">
                  <a:tint val="75000"/>
                </a:prstClr>
              </a:solidFill>
              <a:latin typeface="Calibri" panose="020F0502020204030204"/>
            </a:endParaRPr>
          </a:p>
        </p:txBody>
      </p:sp>
      <p:sp>
        <p:nvSpPr>
          <p:cNvPr id="5" name="Fußzeilenplatzhalter 4"/>
          <p:cNvSpPr>
            <a:spLocks noGrp="1"/>
          </p:cNvSpPr>
          <p:nvPr>
            <p:ph type="ftr" sz="quarter" idx="11"/>
          </p:nvPr>
        </p:nvSpPr>
        <p:spPr/>
        <p:txBody>
          <a:bodyPr/>
          <a:lstStyle/>
          <a:p>
            <a:pPr defTabSz="685800" eaLnBrk="1" fontAlgn="auto" hangingPunct="1">
              <a:spcBef>
                <a:spcPts val="0"/>
              </a:spcBef>
              <a:spcAft>
                <a:spcPts val="0"/>
              </a:spcAft>
            </a:pPr>
            <a:endParaRPr lang="de-DE">
              <a:solidFill>
                <a:prstClr val="black">
                  <a:tint val="75000"/>
                </a:prstClr>
              </a:solidFill>
              <a:latin typeface="Calibri" panose="020F0502020204030204"/>
            </a:endParaRPr>
          </a:p>
        </p:txBody>
      </p:sp>
      <p:sp>
        <p:nvSpPr>
          <p:cNvPr id="6" name="Foliennummernplatzhalter 5"/>
          <p:cNvSpPr>
            <a:spLocks noGrp="1"/>
          </p:cNvSpPr>
          <p:nvPr>
            <p:ph type="sldNum" sz="quarter" idx="12"/>
          </p:nvPr>
        </p:nvSpPr>
        <p:spPr/>
        <p:txBody>
          <a:bodyPr/>
          <a:lstStyle/>
          <a:p>
            <a:pPr defTabSz="685800" eaLnBrk="1" fontAlgn="auto" hangingPunct="1">
              <a:spcBef>
                <a:spcPts val="0"/>
              </a:spcBef>
              <a:spcAft>
                <a:spcPts val="0"/>
              </a:spcAft>
            </a:pPr>
            <a:fld id="{BE1F8185-A43D-4FE0-B177-027CB605A992}" type="slidenum">
              <a:rPr lang="de-DE" smtClean="0">
                <a:solidFill>
                  <a:prstClr val="black">
                    <a:tint val="75000"/>
                  </a:prstClr>
                </a:solidFill>
                <a:latin typeface="Calibri" panose="020F0502020204030204"/>
              </a:rPr>
              <a:pPr defTabSz="685800" eaLnBrk="1" fontAlgn="auto" hangingPunct="1">
                <a:spcBef>
                  <a:spcPts val="0"/>
                </a:spcBef>
                <a:spcAft>
                  <a:spcPts val="0"/>
                </a:spcAft>
              </a:pPr>
              <a:t>‹Nr.›</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2056404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defTabSz="685800" eaLnBrk="1" fontAlgn="auto" hangingPunct="1">
              <a:spcBef>
                <a:spcPts val="0"/>
              </a:spcBef>
              <a:spcAft>
                <a:spcPts val="0"/>
              </a:spcAft>
            </a:pPr>
            <a:fld id="{2A665AD3-3DFE-4A70-BC4F-8AACF65262E1}" type="datetimeFigureOut">
              <a:rPr lang="de-DE" smtClean="0">
                <a:solidFill>
                  <a:prstClr val="black">
                    <a:tint val="75000"/>
                  </a:prstClr>
                </a:solidFill>
                <a:latin typeface="Calibri" panose="020F0502020204030204"/>
              </a:rPr>
              <a:pPr defTabSz="685800" eaLnBrk="1" fontAlgn="auto" hangingPunct="1">
                <a:spcBef>
                  <a:spcPts val="0"/>
                </a:spcBef>
                <a:spcAft>
                  <a:spcPts val="0"/>
                </a:spcAft>
              </a:pPr>
              <a:t>10.02.2026</a:t>
            </a:fld>
            <a:endParaRPr lang="de-DE">
              <a:solidFill>
                <a:prstClr val="black">
                  <a:tint val="75000"/>
                </a:prstClr>
              </a:solidFill>
              <a:latin typeface="Calibri" panose="020F0502020204030204"/>
            </a:endParaRPr>
          </a:p>
        </p:txBody>
      </p:sp>
      <p:sp>
        <p:nvSpPr>
          <p:cNvPr id="5" name="Fußzeilenplatzhalter 4"/>
          <p:cNvSpPr>
            <a:spLocks noGrp="1"/>
          </p:cNvSpPr>
          <p:nvPr>
            <p:ph type="ftr" sz="quarter" idx="11"/>
          </p:nvPr>
        </p:nvSpPr>
        <p:spPr/>
        <p:txBody>
          <a:bodyPr/>
          <a:lstStyle/>
          <a:p>
            <a:pPr defTabSz="685800" eaLnBrk="1" fontAlgn="auto" hangingPunct="1">
              <a:spcBef>
                <a:spcPts val="0"/>
              </a:spcBef>
              <a:spcAft>
                <a:spcPts val="0"/>
              </a:spcAft>
            </a:pPr>
            <a:endParaRPr lang="de-DE">
              <a:solidFill>
                <a:prstClr val="black">
                  <a:tint val="75000"/>
                </a:prstClr>
              </a:solidFill>
              <a:latin typeface="Calibri" panose="020F0502020204030204"/>
            </a:endParaRPr>
          </a:p>
        </p:txBody>
      </p:sp>
      <p:sp>
        <p:nvSpPr>
          <p:cNvPr id="6" name="Foliennummernplatzhalter 5"/>
          <p:cNvSpPr>
            <a:spLocks noGrp="1"/>
          </p:cNvSpPr>
          <p:nvPr>
            <p:ph type="sldNum" sz="quarter" idx="12"/>
          </p:nvPr>
        </p:nvSpPr>
        <p:spPr/>
        <p:txBody>
          <a:bodyPr/>
          <a:lstStyle/>
          <a:p>
            <a:pPr defTabSz="685800" eaLnBrk="1" fontAlgn="auto" hangingPunct="1">
              <a:spcBef>
                <a:spcPts val="0"/>
              </a:spcBef>
              <a:spcAft>
                <a:spcPts val="0"/>
              </a:spcAft>
            </a:pPr>
            <a:fld id="{BE1F8185-A43D-4FE0-B177-027CB605A992}" type="slidenum">
              <a:rPr lang="de-DE" smtClean="0">
                <a:solidFill>
                  <a:prstClr val="black">
                    <a:tint val="75000"/>
                  </a:prstClr>
                </a:solidFill>
                <a:latin typeface="Calibri" panose="020F0502020204030204"/>
              </a:rPr>
              <a:pPr defTabSz="685800" eaLnBrk="1" fontAlgn="auto" hangingPunct="1">
                <a:spcBef>
                  <a:spcPts val="0"/>
                </a:spcBef>
                <a:spcAft>
                  <a:spcPts val="0"/>
                </a:spcAft>
              </a:pPr>
              <a:t>‹Nr.›</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327189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82E5A5-A913-7010-F490-C391A559E256}"/>
              </a:ext>
            </a:extLst>
          </p:cNvPr>
          <p:cNvSpPr>
            <a:spLocks noGrp="1"/>
          </p:cNvSpPr>
          <p:nvPr>
            <p:ph type="dt" sz="half" idx="10"/>
          </p:nvPr>
        </p:nvSpPr>
        <p:spPr/>
        <p:txBody>
          <a:bodyPr/>
          <a:lstStyle/>
          <a:p>
            <a:pPr defTabSz="829452" eaLnBrk="1" fontAlgn="auto">
              <a:spcBef>
                <a:spcPts val="0"/>
              </a:spcBef>
              <a:spcAft>
                <a:spcPts val="0"/>
              </a:spcAft>
            </a:pPr>
            <a:endParaRPr lang="de-DE">
              <a:solidFill>
                <a:prstClr val="black"/>
              </a:solidFill>
            </a:endParaRPr>
          </a:p>
        </p:txBody>
      </p:sp>
      <p:sp>
        <p:nvSpPr>
          <p:cNvPr id="3" name="Fußzeilenplatzhalter 2">
            <a:extLst>
              <a:ext uri="{FF2B5EF4-FFF2-40B4-BE49-F238E27FC236}">
                <a16:creationId xmlns:a16="http://schemas.microsoft.com/office/drawing/2014/main" id="{6FB62378-D801-B636-24FE-A2B5DC688637}"/>
              </a:ext>
            </a:extLst>
          </p:cNvPr>
          <p:cNvSpPr>
            <a:spLocks noGrp="1"/>
          </p:cNvSpPr>
          <p:nvPr>
            <p:ph type="ftr" sz="quarter" idx="11"/>
          </p:nvPr>
        </p:nvSpPr>
        <p:spPr/>
        <p:txBody>
          <a:bodyPr/>
          <a:lstStyle/>
          <a:p>
            <a:pPr defTabSz="829452" eaLnBrk="1" fontAlgn="auto">
              <a:spcBef>
                <a:spcPts val="0"/>
              </a:spcBef>
              <a:spcAft>
                <a:spcPts val="0"/>
              </a:spcAft>
            </a:pPr>
            <a:endParaRPr lang="de-DE">
              <a:solidFill>
                <a:prstClr val="black"/>
              </a:solidFill>
            </a:endParaRPr>
          </a:p>
        </p:txBody>
      </p:sp>
      <p:sp>
        <p:nvSpPr>
          <p:cNvPr id="4" name="Foliennummernplatzhalter 3">
            <a:extLst>
              <a:ext uri="{FF2B5EF4-FFF2-40B4-BE49-F238E27FC236}">
                <a16:creationId xmlns:a16="http://schemas.microsoft.com/office/drawing/2014/main" id="{DEB9CBE9-C114-8484-80C5-2C47E1F84923}"/>
              </a:ext>
            </a:extLst>
          </p:cNvPr>
          <p:cNvSpPr>
            <a:spLocks noGrp="1"/>
          </p:cNvSpPr>
          <p:nvPr>
            <p:ph type="sldNum" sz="quarter" idx="12"/>
          </p:nvPr>
        </p:nvSpPr>
        <p:spPr/>
        <p:txBody>
          <a:bodyPr/>
          <a:lstStyle/>
          <a:p>
            <a:pPr defTabSz="829452" eaLnBrk="1" fontAlgn="auto">
              <a:spcBef>
                <a:spcPts val="0"/>
              </a:spcBef>
              <a:spcAft>
                <a:spcPts val="0"/>
              </a:spcAft>
            </a:pPr>
            <a:fld id="{0B44429D-9D48-4924-B617-E613E3700BE6}" type="slidenum">
              <a:rPr lang="de-DE" smtClean="0">
                <a:solidFill>
                  <a:prstClr val="black"/>
                </a:solidFill>
              </a:rPr>
              <a:pPr defTabSz="829452" eaLnBrk="1" fontAlgn="auto">
                <a:spcBef>
                  <a:spcPts val="0"/>
                </a:spcBef>
                <a:spcAft>
                  <a:spcPts val="0"/>
                </a:spcAft>
              </a:pPr>
              <a:t>‹Nr.›</a:t>
            </a:fld>
            <a:endParaRPr lang="de-DE">
              <a:solidFill>
                <a:prstClr val="black"/>
              </a:solidFill>
            </a:endParaRPr>
          </a:p>
        </p:txBody>
      </p:sp>
    </p:spTree>
    <p:extLst>
      <p:ext uri="{BB962C8B-B14F-4D97-AF65-F5344CB8AC3E}">
        <p14:creationId xmlns:p14="http://schemas.microsoft.com/office/powerpoint/2010/main" val="365381285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ECA22-D6D7-C2EC-668B-3592CA33669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18B6E01-76C0-1945-A89D-156F8189E76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BBEAE3-52ED-1E4B-B0F8-4D2A6AD0F331}"/>
              </a:ext>
            </a:extLst>
          </p:cNvPr>
          <p:cNvSpPr>
            <a:spLocks noGrp="1"/>
          </p:cNvSpPr>
          <p:nvPr>
            <p:ph type="dt" sz="half" idx="10"/>
          </p:nvPr>
        </p:nvSpPr>
        <p:spPr/>
        <p:txBody>
          <a:bodyPr/>
          <a:lstStyle/>
          <a:p>
            <a:pPr defTabSz="829452" eaLnBrk="1" fontAlgn="auto">
              <a:spcBef>
                <a:spcPts val="0"/>
              </a:spcBef>
              <a:spcAft>
                <a:spcPts val="0"/>
              </a:spcAft>
            </a:pPr>
            <a:endParaRPr lang="de-DE">
              <a:solidFill>
                <a:prstClr val="black"/>
              </a:solidFill>
            </a:endParaRPr>
          </a:p>
        </p:txBody>
      </p:sp>
      <p:sp>
        <p:nvSpPr>
          <p:cNvPr id="5" name="Fußzeilenplatzhalter 4">
            <a:extLst>
              <a:ext uri="{FF2B5EF4-FFF2-40B4-BE49-F238E27FC236}">
                <a16:creationId xmlns:a16="http://schemas.microsoft.com/office/drawing/2014/main" id="{2D80E58A-305F-77AA-8DF3-4CB1633252D0}"/>
              </a:ext>
            </a:extLst>
          </p:cNvPr>
          <p:cNvSpPr>
            <a:spLocks noGrp="1"/>
          </p:cNvSpPr>
          <p:nvPr>
            <p:ph type="ftr" sz="quarter" idx="11"/>
          </p:nvPr>
        </p:nvSpPr>
        <p:spPr/>
        <p:txBody>
          <a:bodyPr/>
          <a:lstStyle/>
          <a:p>
            <a:pPr defTabSz="829452" eaLnBrk="1" fontAlgn="auto">
              <a:spcBef>
                <a:spcPts val="0"/>
              </a:spcBef>
              <a:spcAft>
                <a:spcPts val="0"/>
              </a:spcAft>
            </a:pPr>
            <a:endParaRPr lang="de-DE">
              <a:solidFill>
                <a:prstClr val="black"/>
              </a:solidFill>
            </a:endParaRPr>
          </a:p>
        </p:txBody>
      </p:sp>
      <p:sp>
        <p:nvSpPr>
          <p:cNvPr id="6" name="Foliennummernplatzhalter 5">
            <a:extLst>
              <a:ext uri="{FF2B5EF4-FFF2-40B4-BE49-F238E27FC236}">
                <a16:creationId xmlns:a16="http://schemas.microsoft.com/office/drawing/2014/main" id="{602672BD-13FD-9A3B-4A64-1D6657DAD616}"/>
              </a:ext>
            </a:extLst>
          </p:cNvPr>
          <p:cNvSpPr>
            <a:spLocks noGrp="1"/>
          </p:cNvSpPr>
          <p:nvPr>
            <p:ph type="sldNum" sz="quarter" idx="12"/>
          </p:nvPr>
        </p:nvSpPr>
        <p:spPr/>
        <p:txBody>
          <a:bodyPr/>
          <a:lstStyle/>
          <a:p>
            <a:pPr defTabSz="829452" eaLnBrk="1" fontAlgn="auto">
              <a:spcBef>
                <a:spcPts val="0"/>
              </a:spcBef>
              <a:spcAft>
                <a:spcPts val="0"/>
              </a:spcAft>
            </a:pPr>
            <a:fld id="{0D9D8D6C-3334-4C84-B928-17588B6BFE9E}" type="slidenum">
              <a:rPr lang="de-DE" smtClean="0">
                <a:solidFill>
                  <a:prstClr val="black"/>
                </a:solidFill>
              </a:rPr>
              <a:pPr defTabSz="829452" eaLnBrk="1" fontAlgn="auto">
                <a:spcBef>
                  <a:spcPts val="0"/>
                </a:spcBef>
                <a:spcAft>
                  <a:spcPts val="0"/>
                </a:spcAft>
              </a:pPr>
              <a:t>‹Nr.›</a:t>
            </a:fld>
            <a:endParaRPr lang="de-DE">
              <a:solidFill>
                <a:prstClr val="black"/>
              </a:solidFill>
            </a:endParaRPr>
          </a:p>
        </p:txBody>
      </p:sp>
    </p:spTree>
    <p:extLst>
      <p:ext uri="{BB962C8B-B14F-4D97-AF65-F5344CB8AC3E}">
        <p14:creationId xmlns:p14="http://schemas.microsoft.com/office/powerpoint/2010/main" val="214865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p:cNvSpPr>
            <a:spLocks noGrp="1" noChangeArrowheads="1"/>
          </p:cNvSpPr>
          <p:nvPr>
            <p:ph type="dt" sz="half" idx="10"/>
          </p:nvPr>
        </p:nvSpPr>
        <p:spPr/>
        <p:txBody>
          <a:bodyPr/>
          <a:lstStyle>
            <a:lvl1pPr>
              <a:defRPr/>
            </a:lvl1pPr>
          </a:lstStyle>
          <a:p>
            <a:endParaRPr lang="ru-RU"/>
          </a:p>
        </p:txBody>
      </p:sp>
      <p:sp>
        <p:nvSpPr>
          <p:cNvPr id="8" name="Rectangle 14"/>
          <p:cNvSpPr>
            <a:spLocks noGrp="1" noChangeArrowheads="1"/>
          </p:cNvSpPr>
          <p:nvPr>
            <p:ph type="ftr" sz="quarter" idx="11"/>
          </p:nvPr>
        </p:nvSpPr>
        <p:spPr/>
        <p:txBody>
          <a:bodyPr/>
          <a:lstStyle>
            <a:lvl1pPr>
              <a:defRPr/>
            </a:lvl1pPr>
          </a:lstStyle>
          <a:p>
            <a:endParaRPr lang="ru-RU"/>
          </a:p>
        </p:txBody>
      </p:sp>
      <p:sp>
        <p:nvSpPr>
          <p:cNvPr id="9" name="Rectangle 15"/>
          <p:cNvSpPr>
            <a:spLocks noGrp="1" noChangeArrowheads="1"/>
          </p:cNvSpPr>
          <p:nvPr>
            <p:ph type="sldNum" sz="quarter" idx="12"/>
          </p:nvPr>
        </p:nvSpPr>
        <p:spPr/>
        <p:txBody>
          <a:bodyPr/>
          <a:lstStyle>
            <a:lvl1pPr>
              <a:defRPr/>
            </a:lvl1pPr>
          </a:lstStyle>
          <a:p>
            <a:fld id="{EF308DEE-984C-4EB5-BF5A-0E1D74994DE8}" type="slidenum">
              <a:rPr lang="en-US"/>
              <a:pPr/>
              <a:t>‹Nr.›</a:t>
            </a:fld>
            <a:endParaRPr lang="en-US"/>
          </a:p>
        </p:txBody>
      </p:sp>
    </p:spTree>
    <p:extLst>
      <p:ext uri="{BB962C8B-B14F-4D97-AF65-F5344CB8AC3E}">
        <p14:creationId xmlns:p14="http://schemas.microsoft.com/office/powerpoint/2010/main" val="362594755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de-DE"/>
              <a:t>Mastertitelformat bearbeiten</a:t>
            </a:r>
            <a:endParaRPr lang="en-US"/>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endParaRPr lang="en-US"/>
          </a:p>
        </p:txBody>
      </p:sp>
      <p:sp>
        <p:nvSpPr>
          <p:cNvPr id="4" name="Date Placeholder 3"/>
          <p:cNvSpPr>
            <a:spLocks noGrp="1"/>
          </p:cNvSpPr>
          <p:nvPr>
            <p:ph type="dt" sz="half" idx="10"/>
          </p:nvPr>
        </p:nvSpPr>
        <p:spPr/>
        <p:txBody>
          <a:bodyPr/>
          <a:lstStyle/>
          <a:p>
            <a:pPr defTabSz="342900" eaLnBrk="1" fontAlgn="auto" hangingPunct="1">
              <a:spcBef>
                <a:spcPts val="0"/>
              </a:spcBef>
              <a:spcAft>
                <a:spcPts val="0"/>
              </a:spcAft>
            </a:pPr>
            <a:fld id="{81F3D3B5-5F9A-4249-A1CE-E55363DF0938}" type="datetimeFigureOut">
              <a:rPr lang="de-DE" smtClean="0">
                <a:solidFill>
                  <a:prstClr val="black">
                    <a:tint val="75000"/>
                  </a:prstClr>
                </a:solidFill>
                <a:latin typeface="Trebuchet MS" panose="020B0603020202020204"/>
              </a:rPr>
              <a:pPr defTabSz="342900" eaLnBrk="1" fontAlgn="auto" hangingPunct="1">
                <a:spcBef>
                  <a:spcPts val="0"/>
                </a:spcBef>
                <a:spcAft>
                  <a:spcPts val="0"/>
                </a:spcAft>
              </a:pPr>
              <a:t>10.02.2026</a:t>
            </a:fld>
            <a:endParaRPr lang="de-DE">
              <a:solidFill>
                <a:prstClr val="black">
                  <a:tint val="75000"/>
                </a:prstClr>
              </a:solidFill>
              <a:latin typeface="Trebuchet MS" panose="020B0603020202020204"/>
            </a:endParaRPr>
          </a:p>
        </p:txBody>
      </p:sp>
      <p:sp>
        <p:nvSpPr>
          <p:cNvPr id="5" name="Footer Placeholder 4"/>
          <p:cNvSpPr>
            <a:spLocks noGrp="1"/>
          </p:cNvSpPr>
          <p:nvPr>
            <p:ph type="ftr" sz="quarter" idx="11"/>
          </p:nvPr>
        </p:nvSpPr>
        <p:spPr/>
        <p:txBody>
          <a:bodyPr/>
          <a:lstStyle/>
          <a:p>
            <a:pPr defTabSz="342900" eaLnBrk="1" fontAlgn="auto" hangingPunct="1">
              <a:spcBef>
                <a:spcPts val="0"/>
              </a:spcBef>
              <a:spcAft>
                <a:spcPts val="0"/>
              </a:spcAft>
            </a:pPr>
            <a:endParaRPr lang="de-DE">
              <a:solidFill>
                <a:prstClr val="black">
                  <a:tint val="75000"/>
                </a:prstClr>
              </a:solidFill>
              <a:latin typeface="Trebuchet MS" panose="020B0603020202020204"/>
            </a:endParaRPr>
          </a:p>
        </p:txBody>
      </p:sp>
      <p:sp>
        <p:nvSpPr>
          <p:cNvPr id="6" name="Slide Number Placeholder 5"/>
          <p:cNvSpPr>
            <a:spLocks noGrp="1"/>
          </p:cNvSpPr>
          <p:nvPr>
            <p:ph type="sldNum" sz="quarter" idx="12"/>
          </p:nvPr>
        </p:nvSpPr>
        <p:spPr/>
        <p:txBody>
          <a:bodyPr/>
          <a:lstStyle/>
          <a:p>
            <a:pPr defTabSz="342900" eaLnBrk="1" fontAlgn="auto" hangingPunct="1">
              <a:spcBef>
                <a:spcPts val="0"/>
              </a:spcBef>
              <a:spcAft>
                <a:spcPts val="0"/>
              </a:spcAft>
            </a:pPr>
            <a:fld id="{09229BF2-E7C5-476C-AC76-07E681CF5674}" type="slidenum">
              <a:rPr lang="de-DE" smtClean="0">
                <a:solidFill>
                  <a:srgbClr val="90C226"/>
                </a:solidFill>
                <a:latin typeface="Trebuchet MS" panose="020B0603020202020204"/>
              </a:rPr>
              <a:pPr defTabSz="342900" eaLnBrk="1" fontAlgn="auto" hangingPunct="1">
                <a:spcBef>
                  <a:spcPts val="0"/>
                </a:spcBef>
                <a:spcAft>
                  <a:spcPts val="0"/>
                </a:spcAft>
              </a:pPr>
              <a:t>‹Nr.›</a:t>
            </a:fld>
            <a:endParaRPr lang="de-DE">
              <a:solidFill>
                <a:srgbClr val="90C226"/>
              </a:solidFill>
              <a:latin typeface="Trebuchet MS" panose="020B0603020202020204"/>
            </a:endParaRPr>
          </a:p>
        </p:txBody>
      </p:sp>
    </p:spTree>
    <p:extLst>
      <p:ext uri="{BB962C8B-B14F-4D97-AF65-F5344CB8AC3E}">
        <p14:creationId xmlns:p14="http://schemas.microsoft.com/office/powerpoint/2010/main" val="2245368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pPr defTabSz="342900" eaLnBrk="1" fontAlgn="auto" hangingPunct="1">
              <a:spcBef>
                <a:spcPts val="0"/>
              </a:spcBef>
              <a:spcAft>
                <a:spcPts val="0"/>
              </a:spcAft>
            </a:pPr>
            <a:fld id="{81F3D3B5-5F9A-4249-A1CE-E55363DF0938}" type="datetimeFigureOut">
              <a:rPr lang="de-DE" smtClean="0">
                <a:solidFill>
                  <a:prstClr val="black">
                    <a:tint val="75000"/>
                  </a:prstClr>
                </a:solidFill>
                <a:latin typeface="Trebuchet MS" panose="020B0603020202020204"/>
              </a:rPr>
              <a:pPr defTabSz="342900" eaLnBrk="1" fontAlgn="auto" hangingPunct="1">
                <a:spcBef>
                  <a:spcPts val="0"/>
                </a:spcBef>
                <a:spcAft>
                  <a:spcPts val="0"/>
                </a:spcAft>
              </a:pPr>
              <a:t>10.02.2026</a:t>
            </a:fld>
            <a:endParaRPr lang="de-DE">
              <a:solidFill>
                <a:prstClr val="black">
                  <a:tint val="75000"/>
                </a:prstClr>
              </a:solidFill>
              <a:latin typeface="Trebuchet MS" panose="020B0603020202020204"/>
            </a:endParaRPr>
          </a:p>
        </p:txBody>
      </p:sp>
      <p:sp>
        <p:nvSpPr>
          <p:cNvPr id="5" name="Footer Placeholder 4"/>
          <p:cNvSpPr>
            <a:spLocks noGrp="1"/>
          </p:cNvSpPr>
          <p:nvPr>
            <p:ph type="ftr" sz="quarter" idx="11"/>
          </p:nvPr>
        </p:nvSpPr>
        <p:spPr/>
        <p:txBody>
          <a:bodyPr/>
          <a:lstStyle/>
          <a:p>
            <a:pPr defTabSz="342900" eaLnBrk="1" fontAlgn="auto" hangingPunct="1">
              <a:spcBef>
                <a:spcPts val="0"/>
              </a:spcBef>
              <a:spcAft>
                <a:spcPts val="0"/>
              </a:spcAft>
            </a:pPr>
            <a:endParaRPr lang="de-DE">
              <a:solidFill>
                <a:prstClr val="black">
                  <a:tint val="75000"/>
                </a:prstClr>
              </a:solidFill>
              <a:latin typeface="Trebuchet MS" panose="020B0603020202020204"/>
            </a:endParaRPr>
          </a:p>
        </p:txBody>
      </p:sp>
      <p:sp>
        <p:nvSpPr>
          <p:cNvPr id="6" name="Slide Number Placeholder 5"/>
          <p:cNvSpPr>
            <a:spLocks noGrp="1"/>
          </p:cNvSpPr>
          <p:nvPr>
            <p:ph type="sldNum" sz="quarter" idx="12"/>
          </p:nvPr>
        </p:nvSpPr>
        <p:spPr/>
        <p:txBody>
          <a:bodyPr/>
          <a:lstStyle/>
          <a:p>
            <a:pPr defTabSz="342900" eaLnBrk="1" fontAlgn="auto" hangingPunct="1">
              <a:spcBef>
                <a:spcPts val="0"/>
              </a:spcBef>
              <a:spcAft>
                <a:spcPts val="0"/>
              </a:spcAft>
            </a:pPr>
            <a:fld id="{09229BF2-E7C5-476C-AC76-07E681CF5674}" type="slidenum">
              <a:rPr lang="de-DE" smtClean="0">
                <a:solidFill>
                  <a:srgbClr val="90C226"/>
                </a:solidFill>
                <a:latin typeface="Trebuchet MS" panose="020B0603020202020204"/>
              </a:rPr>
              <a:pPr defTabSz="342900" eaLnBrk="1" fontAlgn="auto" hangingPunct="1">
                <a:spcBef>
                  <a:spcPts val="0"/>
                </a:spcBef>
                <a:spcAft>
                  <a:spcPts val="0"/>
                </a:spcAft>
              </a:pPr>
              <a:t>‹Nr.›</a:t>
            </a:fld>
            <a:endParaRPr lang="de-DE">
              <a:solidFill>
                <a:srgbClr val="90C226"/>
              </a:solidFill>
              <a:latin typeface="Trebuchet MS" panose="020B0603020202020204"/>
            </a:endParaRPr>
          </a:p>
        </p:txBody>
      </p:sp>
    </p:spTree>
    <p:extLst>
      <p:ext uri="{BB962C8B-B14F-4D97-AF65-F5344CB8AC3E}">
        <p14:creationId xmlns:p14="http://schemas.microsoft.com/office/powerpoint/2010/main" val="3106332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528066" y="889820"/>
            <a:ext cx="7492181" cy="3598606"/>
          </a:xfrm>
        </p:spPr>
        <p:txBody>
          <a:bodyPr anchor="t">
            <a:normAutofit/>
          </a:bodyPr>
          <a:lstStyle>
            <a:lvl1pPr algn="l">
              <a:defRPr sz="405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528066" y="4488426"/>
            <a:ext cx="5243832" cy="1302774"/>
          </a:xfrm>
        </p:spPr>
        <p:txBody>
          <a:bodyPr anchor="b">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pPr defTabSz="685800" eaLnBrk="1" fontAlgn="auto" hangingPunct="1">
              <a:spcBef>
                <a:spcPts val="0"/>
              </a:spcBef>
              <a:spcAft>
                <a:spcPts val="0"/>
              </a:spcAft>
            </a:pPr>
            <a:fld id="{D1D1EADE-8E88-4C7C-8AC5-FB148DE4940E}" type="datetime1">
              <a:rPr lang="en-US" smtClean="0">
                <a:solidFill>
                  <a:srgbClr val="000000"/>
                </a:solidFill>
              </a:rPr>
              <a:pPr defTabSz="685800" eaLnBrk="1" fontAlgn="auto" hangingPunct="1">
                <a:spcBef>
                  <a:spcPts val="0"/>
                </a:spcBef>
                <a:spcAft>
                  <a:spcPts val="0"/>
                </a:spcAft>
              </a:pPr>
              <a:t>2/10/2026</a:t>
            </a:fld>
            <a:endParaRPr lang="en-US">
              <a:solidFill>
                <a:srgbClr val="000000"/>
              </a:solidFill>
            </a:endParaRPr>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pPr defTabSz="685800" eaLnBrk="1" fontAlgn="auto" hangingPunct="1">
              <a:spcBef>
                <a:spcPts val="0"/>
              </a:spcBef>
              <a:spcAft>
                <a:spcPts val="0"/>
              </a:spcAft>
            </a:pPr>
            <a:endParaRPr lang="en-US" dirty="0">
              <a:solidFill>
                <a:srgbClr val="000000"/>
              </a:solidFill>
            </a:endParaRPr>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pPr defTabSz="685800" eaLnBrk="1" fontAlgn="auto" hangingPunct="1">
              <a:spcBef>
                <a:spcPts val="0"/>
              </a:spcBef>
              <a:spcAft>
                <a:spcPts val="0"/>
              </a:spcAft>
            </a:pPr>
            <a:fld id="{87E7843D-FF13-4365-9478-9625B70A2705}" type="slidenum">
              <a:rPr lang="en-US" smtClean="0">
                <a:solidFill>
                  <a:srgbClr val="000000"/>
                </a:solidFill>
                <a:latin typeface="Calisto MT"/>
              </a:rPr>
              <a:pPr defTabSz="685800" eaLnBrk="1" fontAlgn="auto" hangingPunct="1">
                <a:spcBef>
                  <a:spcPts val="0"/>
                </a:spcBef>
                <a:spcAft>
                  <a:spcPts val="0"/>
                </a:spcAft>
              </a:pPr>
              <a:t>‹Nr.›</a:t>
            </a:fld>
            <a:endParaRPr lang="en-US">
              <a:solidFill>
                <a:srgbClr val="000000"/>
              </a:solidFill>
              <a:latin typeface="Calisto MT"/>
            </a:endParaRPr>
          </a:p>
        </p:txBody>
      </p:sp>
    </p:spTree>
    <p:extLst>
      <p:ext uri="{BB962C8B-B14F-4D97-AF65-F5344CB8AC3E}">
        <p14:creationId xmlns:p14="http://schemas.microsoft.com/office/powerpoint/2010/main" val="1030551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pPr defTabSz="685800" eaLnBrk="1" fontAlgn="auto" hangingPunct="1">
              <a:spcBef>
                <a:spcPts val="0"/>
              </a:spcBef>
              <a:spcAft>
                <a:spcPts val="0"/>
              </a:spcAft>
            </a:pPr>
            <a:fld id="{157B6794-849E-4626-908B-D15793550EFB}" type="datetime1">
              <a:rPr lang="en-US" smtClean="0">
                <a:solidFill>
                  <a:srgbClr val="000000"/>
                </a:solidFill>
              </a:rPr>
              <a:pPr defTabSz="685800" eaLnBrk="1" fontAlgn="auto" hangingPunct="1">
                <a:spcBef>
                  <a:spcPts val="0"/>
                </a:spcBef>
                <a:spcAft>
                  <a:spcPts val="0"/>
                </a:spcAft>
              </a:pPr>
              <a:t>2/10/2026</a:t>
            </a:fld>
            <a:endParaRPr lang="en-US">
              <a:solidFill>
                <a:srgbClr val="000000"/>
              </a:solidFill>
            </a:endParaRPr>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pPr defTabSz="685800" eaLnBrk="1" fontAlgn="auto" hangingPunct="1">
              <a:spcBef>
                <a:spcPts val="0"/>
              </a:spcBef>
              <a:spcAft>
                <a:spcPts val="0"/>
              </a:spcAft>
            </a:pPr>
            <a:endParaRPr lang="en-US" dirty="0">
              <a:solidFill>
                <a:srgbClr val="000000"/>
              </a:solidFill>
            </a:endParaRPr>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pPr defTabSz="685800" eaLnBrk="1" fontAlgn="auto" hangingPunct="1">
              <a:spcBef>
                <a:spcPts val="0"/>
              </a:spcBef>
              <a:spcAft>
                <a:spcPts val="0"/>
              </a:spcAft>
            </a:pPr>
            <a:fld id="{87E7843D-FF13-4365-9478-9625B70A2705}" type="slidenum">
              <a:rPr lang="en-US" smtClean="0">
                <a:solidFill>
                  <a:srgbClr val="000000"/>
                </a:solidFill>
                <a:latin typeface="Calisto MT"/>
              </a:rPr>
              <a:pPr defTabSz="685800" eaLnBrk="1" fontAlgn="auto" hangingPunct="1">
                <a:spcBef>
                  <a:spcPts val="0"/>
                </a:spcBef>
                <a:spcAft>
                  <a:spcPts val="0"/>
                </a:spcAft>
              </a:pPr>
              <a:t>‹Nr.›</a:t>
            </a:fld>
            <a:endParaRPr lang="en-US">
              <a:solidFill>
                <a:srgbClr val="000000"/>
              </a:solidFill>
              <a:latin typeface="Calisto MT"/>
            </a:endParaRPr>
          </a:p>
        </p:txBody>
      </p:sp>
    </p:spTree>
    <p:extLst>
      <p:ext uri="{BB962C8B-B14F-4D97-AF65-F5344CB8AC3E}">
        <p14:creationId xmlns:p14="http://schemas.microsoft.com/office/powerpoint/2010/main" val="2012613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C0638-49D6-B3BE-8966-50C408168044}"/>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A7EDFE59-9416-8DBB-9BAC-5A85906630F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EF302013-BC28-C4CA-EFEF-5E9BDAB848B4}"/>
              </a:ext>
            </a:extLst>
          </p:cNvPr>
          <p:cNvSpPr>
            <a:spLocks noGrp="1"/>
          </p:cNvSpPr>
          <p:nvPr>
            <p:ph type="dt" sz="half" idx="10"/>
          </p:nvPr>
        </p:nvSpPr>
        <p:spPr/>
        <p:txBody>
          <a:bodyPr/>
          <a:lstStyle/>
          <a:p>
            <a:pPr defTabSz="685800" eaLnBrk="1" fontAlgn="auto" hangingPunct="1">
              <a:spcBef>
                <a:spcPts val="0"/>
              </a:spcBef>
              <a:spcAft>
                <a:spcPts val="0"/>
              </a:spcAft>
            </a:pPr>
            <a:fld id="{929B01CF-AE87-6C4C-8755-26685F70239A}" type="datetimeFigureOut">
              <a:rPr lang="de-DE" smtClean="0">
                <a:solidFill>
                  <a:prstClr val="black">
                    <a:tint val="82000"/>
                  </a:prstClr>
                </a:solidFill>
                <a:latin typeface="Aptos" panose="02110004020202020204"/>
              </a:rPr>
              <a:pPr defTabSz="685800" eaLnBrk="1" fontAlgn="auto" hangingPunct="1">
                <a:spcBef>
                  <a:spcPts val="0"/>
                </a:spcBef>
                <a:spcAft>
                  <a:spcPts val="0"/>
                </a:spcAft>
              </a:pPr>
              <a:t>10.02.2026</a:t>
            </a:fld>
            <a:endParaRPr lang="de-DE">
              <a:solidFill>
                <a:prstClr val="black">
                  <a:tint val="82000"/>
                </a:prstClr>
              </a:solidFill>
              <a:latin typeface="Aptos" panose="02110004020202020204"/>
            </a:endParaRPr>
          </a:p>
        </p:txBody>
      </p:sp>
      <p:sp>
        <p:nvSpPr>
          <p:cNvPr id="5" name="Fußzeilenplatzhalter 4">
            <a:extLst>
              <a:ext uri="{FF2B5EF4-FFF2-40B4-BE49-F238E27FC236}">
                <a16:creationId xmlns:a16="http://schemas.microsoft.com/office/drawing/2014/main" id="{BDA3A645-DFA7-6DCA-78E5-BD2B4D6BAD40}"/>
              </a:ext>
            </a:extLst>
          </p:cNvPr>
          <p:cNvSpPr>
            <a:spLocks noGrp="1"/>
          </p:cNvSpPr>
          <p:nvPr>
            <p:ph type="ftr" sz="quarter" idx="11"/>
          </p:nvPr>
        </p:nvSpPr>
        <p:spPr/>
        <p:txBody>
          <a:bodyPr/>
          <a:lstStyle/>
          <a:p>
            <a:pPr defTabSz="685800" eaLnBrk="1" fontAlgn="auto" hangingPunct="1">
              <a:spcBef>
                <a:spcPts val="0"/>
              </a:spcBef>
              <a:spcAft>
                <a:spcPts val="0"/>
              </a:spcAft>
            </a:pPr>
            <a:endParaRPr lang="de-DE">
              <a:solidFill>
                <a:prstClr val="black">
                  <a:tint val="82000"/>
                </a:prstClr>
              </a:solidFill>
              <a:latin typeface="Aptos" panose="02110004020202020204"/>
            </a:endParaRPr>
          </a:p>
        </p:txBody>
      </p:sp>
      <p:sp>
        <p:nvSpPr>
          <p:cNvPr id="6" name="Foliennummernplatzhalter 5">
            <a:extLst>
              <a:ext uri="{FF2B5EF4-FFF2-40B4-BE49-F238E27FC236}">
                <a16:creationId xmlns:a16="http://schemas.microsoft.com/office/drawing/2014/main" id="{4C4AB7E7-A5D5-A7BB-3442-0B9BA2ED143C}"/>
              </a:ext>
            </a:extLst>
          </p:cNvPr>
          <p:cNvSpPr>
            <a:spLocks noGrp="1"/>
          </p:cNvSpPr>
          <p:nvPr>
            <p:ph type="sldNum" sz="quarter" idx="12"/>
          </p:nvPr>
        </p:nvSpPr>
        <p:spPr/>
        <p:txBody>
          <a:bodyPr/>
          <a:lstStyle/>
          <a:p>
            <a:pPr defTabSz="685800" eaLnBrk="1" fontAlgn="auto" hangingPunct="1">
              <a:spcBef>
                <a:spcPts val="0"/>
              </a:spcBef>
              <a:spcAft>
                <a:spcPts val="0"/>
              </a:spcAft>
            </a:pPr>
            <a:fld id="{C2905E28-7CD0-3E44-9D74-6690CD8C7C08}" type="slidenum">
              <a:rPr lang="de-DE" smtClean="0">
                <a:solidFill>
                  <a:prstClr val="black">
                    <a:tint val="82000"/>
                  </a:prstClr>
                </a:solidFill>
                <a:latin typeface="Aptos" panose="02110004020202020204"/>
              </a:rPr>
              <a:pPr defTabSz="685800" eaLnBrk="1" fontAlgn="auto" hangingPunct="1">
                <a:spcBef>
                  <a:spcPts val="0"/>
                </a:spcBef>
                <a:spcAft>
                  <a:spcPts val="0"/>
                </a:spcAft>
              </a:pPr>
              <a:t>‹Nr.›</a:t>
            </a:fld>
            <a:endParaRPr lang="de-DE">
              <a:solidFill>
                <a:prstClr val="black">
                  <a:tint val="82000"/>
                </a:prstClr>
              </a:solidFill>
              <a:latin typeface="Aptos" panose="02110004020202020204"/>
            </a:endParaRPr>
          </a:p>
        </p:txBody>
      </p:sp>
    </p:spTree>
    <p:extLst>
      <p:ext uri="{BB962C8B-B14F-4D97-AF65-F5344CB8AC3E}">
        <p14:creationId xmlns:p14="http://schemas.microsoft.com/office/powerpoint/2010/main" val="1444458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D4514-0F4C-2901-EE43-D354672EA69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E97D84E-F01B-62CC-4F31-42BB7F3D91D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981E4C-BB3E-2FB8-2EC1-ACC67B72913C}"/>
              </a:ext>
            </a:extLst>
          </p:cNvPr>
          <p:cNvSpPr>
            <a:spLocks noGrp="1"/>
          </p:cNvSpPr>
          <p:nvPr>
            <p:ph type="dt" sz="half" idx="10"/>
          </p:nvPr>
        </p:nvSpPr>
        <p:spPr/>
        <p:txBody>
          <a:bodyPr/>
          <a:lstStyle/>
          <a:p>
            <a:pPr defTabSz="685800" eaLnBrk="1" fontAlgn="auto" hangingPunct="1">
              <a:spcBef>
                <a:spcPts val="0"/>
              </a:spcBef>
              <a:spcAft>
                <a:spcPts val="0"/>
              </a:spcAft>
            </a:pPr>
            <a:fld id="{929B01CF-AE87-6C4C-8755-26685F70239A}" type="datetimeFigureOut">
              <a:rPr lang="de-DE" smtClean="0">
                <a:solidFill>
                  <a:prstClr val="black">
                    <a:tint val="82000"/>
                  </a:prstClr>
                </a:solidFill>
                <a:latin typeface="Aptos" panose="02110004020202020204"/>
              </a:rPr>
              <a:pPr defTabSz="685800" eaLnBrk="1" fontAlgn="auto" hangingPunct="1">
                <a:spcBef>
                  <a:spcPts val="0"/>
                </a:spcBef>
                <a:spcAft>
                  <a:spcPts val="0"/>
                </a:spcAft>
              </a:pPr>
              <a:t>10.02.2026</a:t>
            </a:fld>
            <a:endParaRPr lang="de-DE">
              <a:solidFill>
                <a:prstClr val="black">
                  <a:tint val="82000"/>
                </a:prstClr>
              </a:solidFill>
              <a:latin typeface="Aptos" panose="02110004020202020204"/>
            </a:endParaRPr>
          </a:p>
        </p:txBody>
      </p:sp>
      <p:sp>
        <p:nvSpPr>
          <p:cNvPr id="5" name="Fußzeilenplatzhalter 4">
            <a:extLst>
              <a:ext uri="{FF2B5EF4-FFF2-40B4-BE49-F238E27FC236}">
                <a16:creationId xmlns:a16="http://schemas.microsoft.com/office/drawing/2014/main" id="{635AB1D4-8036-19A4-EE43-F9E78E29491C}"/>
              </a:ext>
            </a:extLst>
          </p:cNvPr>
          <p:cNvSpPr>
            <a:spLocks noGrp="1"/>
          </p:cNvSpPr>
          <p:nvPr>
            <p:ph type="ftr" sz="quarter" idx="11"/>
          </p:nvPr>
        </p:nvSpPr>
        <p:spPr/>
        <p:txBody>
          <a:bodyPr/>
          <a:lstStyle/>
          <a:p>
            <a:pPr defTabSz="685800" eaLnBrk="1" fontAlgn="auto" hangingPunct="1">
              <a:spcBef>
                <a:spcPts val="0"/>
              </a:spcBef>
              <a:spcAft>
                <a:spcPts val="0"/>
              </a:spcAft>
            </a:pPr>
            <a:endParaRPr lang="de-DE">
              <a:solidFill>
                <a:prstClr val="black">
                  <a:tint val="82000"/>
                </a:prstClr>
              </a:solidFill>
              <a:latin typeface="Aptos" panose="02110004020202020204"/>
            </a:endParaRPr>
          </a:p>
        </p:txBody>
      </p:sp>
      <p:sp>
        <p:nvSpPr>
          <p:cNvPr id="6" name="Foliennummernplatzhalter 5">
            <a:extLst>
              <a:ext uri="{FF2B5EF4-FFF2-40B4-BE49-F238E27FC236}">
                <a16:creationId xmlns:a16="http://schemas.microsoft.com/office/drawing/2014/main" id="{075D1219-708C-D11B-5679-CD8FFB14FB5F}"/>
              </a:ext>
            </a:extLst>
          </p:cNvPr>
          <p:cNvSpPr>
            <a:spLocks noGrp="1"/>
          </p:cNvSpPr>
          <p:nvPr>
            <p:ph type="sldNum" sz="quarter" idx="12"/>
          </p:nvPr>
        </p:nvSpPr>
        <p:spPr/>
        <p:txBody>
          <a:bodyPr/>
          <a:lstStyle/>
          <a:p>
            <a:pPr defTabSz="685800" eaLnBrk="1" fontAlgn="auto" hangingPunct="1">
              <a:spcBef>
                <a:spcPts val="0"/>
              </a:spcBef>
              <a:spcAft>
                <a:spcPts val="0"/>
              </a:spcAft>
            </a:pPr>
            <a:fld id="{C2905E28-7CD0-3E44-9D74-6690CD8C7C08}" type="slidenum">
              <a:rPr lang="de-DE" smtClean="0">
                <a:solidFill>
                  <a:prstClr val="black">
                    <a:tint val="82000"/>
                  </a:prstClr>
                </a:solidFill>
                <a:latin typeface="Aptos" panose="02110004020202020204"/>
              </a:rPr>
              <a:pPr defTabSz="685800" eaLnBrk="1" fontAlgn="auto" hangingPunct="1">
                <a:spcBef>
                  <a:spcPts val="0"/>
                </a:spcBef>
                <a:spcAft>
                  <a:spcPts val="0"/>
                </a:spcAft>
              </a:pPr>
              <a:t>‹Nr.›</a:t>
            </a:fld>
            <a:endParaRPr lang="de-DE">
              <a:solidFill>
                <a:prstClr val="black">
                  <a:tint val="82000"/>
                </a:prstClr>
              </a:solidFill>
              <a:latin typeface="Aptos" panose="02110004020202020204"/>
            </a:endParaRPr>
          </a:p>
        </p:txBody>
      </p:sp>
    </p:spTree>
    <p:extLst>
      <p:ext uri="{BB962C8B-B14F-4D97-AF65-F5344CB8AC3E}">
        <p14:creationId xmlns:p14="http://schemas.microsoft.com/office/powerpoint/2010/main" val="367700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p:cNvSpPr>
            <a:spLocks noGrp="1" noChangeArrowheads="1"/>
          </p:cNvSpPr>
          <p:nvPr>
            <p:ph type="dt" sz="half" idx="10"/>
          </p:nvPr>
        </p:nvSpPr>
        <p:spPr/>
        <p:txBody>
          <a:bodyPr/>
          <a:lstStyle>
            <a:lvl1pPr>
              <a:defRPr/>
            </a:lvl1pPr>
          </a:lstStyle>
          <a:p>
            <a:endParaRPr lang="ru-RU"/>
          </a:p>
        </p:txBody>
      </p:sp>
      <p:sp>
        <p:nvSpPr>
          <p:cNvPr id="4" name="Rectangle 14"/>
          <p:cNvSpPr>
            <a:spLocks noGrp="1" noChangeArrowheads="1"/>
          </p:cNvSpPr>
          <p:nvPr>
            <p:ph type="ftr" sz="quarter" idx="11"/>
          </p:nvPr>
        </p:nvSpPr>
        <p:spPr/>
        <p:txBody>
          <a:bodyPr/>
          <a:lstStyle>
            <a:lvl1pPr>
              <a:defRPr/>
            </a:lvl1pPr>
          </a:lstStyle>
          <a:p>
            <a:endParaRPr lang="ru-RU"/>
          </a:p>
        </p:txBody>
      </p:sp>
      <p:sp>
        <p:nvSpPr>
          <p:cNvPr id="5" name="Rectangle 15"/>
          <p:cNvSpPr>
            <a:spLocks noGrp="1" noChangeArrowheads="1"/>
          </p:cNvSpPr>
          <p:nvPr>
            <p:ph type="sldNum" sz="quarter" idx="12"/>
          </p:nvPr>
        </p:nvSpPr>
        <p:spPr/>
        <p:txBody>
          <a:bodyPr/>
          <a:lstStyle>
            <a:lvl1pPr>
              <a:defRPr/>
            </a:lvl1pPr>
          </a:lstStyle>
          <a:p>
            <a:fld id="{D270FC57-CF13-4712-B947-0F2515F49978}" type="slidenum">
              <a:rPr lang="en-US"/>
              <a:pPr/>
              <a:t>‹Nr.›</a:t>
            </a:fld>
            <a:endParaRPr lang="en-US"/>
          </a:p>
        </p:txBody>
      </p:sp>
    </p:spTree>
    <p:extLst>
      <p:ext uri="{BB962C8B-B14F-4D97-AF65-F5344CB8AC3E}">
        <p14:creationId xmlns:p14="http://schemas.microsoft.com/office/powerpoint/2010/main" val="137798590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a:defRPr/>
            </a:lvl1pPr>
          </a:lstStyle>
          <a:p>
            <a:endParaRPr lang="ru-RU"/>
          </a:p>
        </p:txBody>
      </p:sp>
      <p:sp>
        <p:nvSpPr>
          <p:cNvPr id="3" name="Rectangle 14"/>
          <p:cNvSpPr>
            <a:spLocks noGrp="1" noChangeArrowheads="1"/>
          </p:cNvSpPr>
          <p:nvPr>
            <p:ph type="ftr" sz="quarter" idx="11"/>
          </p:nvPr>
        </p:nvSpPr>
        <p:spPr/>
        <p:txBody>
          <a:bodyPr/>
          <a:lstStyle>
            <a:lvl1pPr>
              <a:defRPr/>
            </a:lvl1pPr>
          </a:lstStyle>
          <a:p>
            <a:endParaRPr lang="ru-RU"/>
          </a:p>
        </p:txBody>
      </p:sp>
      <p:sp>
        <p:nvSpPr>
          <p:cNvPr id="4" name="Rectangle 15"/>
          <p:cNvSpPr>
            <a:spLocks noGrp="1" noChangeArrowheads="1"/>
          </p:cNvSpPr>
          <p:nvPr>
            <p:ph type="sldNum" sz="quarter" idx="12"/>
          </p:nvPr>
        </p:nvSpPr>
        <p:spPr/>
        <p:txBody>
          <a:bodyPr/>
          <a:lstStyle>
            <a:lvl1pPr>
              <a:defRPr/>
            </a:lvl1pPr>
          </a:lstStyle>
          <a:p>
            <a:fld id="{3EDC1B47-C889-4D48-9E4B-B3D5E731DA6A}" type="slidenum">
              <a:rPr lang="en-US"/>
              <a:pPr/>
              <a:t>‹Nr.›</a:t>
            </a:fld>
            <a:endParaRPr lang="en-US"/>
          </a:p>
        </p:txBody>
      </p:sp>
    </p:spTree>
    <p:extLst>
      <p:ext uri="{BB962C8B-B14F-4D97-AF65-F5344CB8AC3E}">
        <p14:creationId xmlns:p14="http://schemas.microsoft.com/office/powerpoint/2010/main" val="32108135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13"/>
          <p:cNvSpPr>
            <a:spLocks noGrp="1" noChangeArrowheads="1"/>
          </p:cNvSpPr>
          <p:nvPr>
            <p:ph type="dt" sz="half" idx="10"/>
          </p:nvPr>
        </p:nvSpPr>
        <p:spPr/>
        <p:txBody>
          <a:bodyPr/>
          <a:lstStyle>
            <a:lvl1pPr>
              <a:defRPr/>
            </a:lvl1pPr>
          </a:lstStyle>
          <a:p>
            <a:endParaRPr lang="ru-RU"/>
          </a:p>
        </p:txBody>
      </p:sp>
      <p:sp>
        <p:nvSpPr>
          <p:cNvPr id="6" name="Rectangle 14"/>
          <p:cNvSpPr>
            <a:spLocks noGrp="1" noChangeArrowheads="1"/>
          </p:cNvSpPr>
          <p:nvPr>
            <p:ph type="ftr" sz="quarter" idx="11"/>
          </p:nvPr>
        </p:nvSpPr>
        <p:spPr/>
        <p:txBody>
          <a:bodyPr/>
          <a:lstStyle>
            <a:lvl1pPr>
              <a:defRPr/>
            </a:lvl1pPr>
          </a:lstStyle>
          <a:p>
            <a:endParaRPr lang="ru-RU"/>
          </a:p>
        </p:txBody>
      </p:sp>
      <p:sp>
        <p:nvSpPr>
          <p:cNvPr id="7" name="Rectangle 15"/>
          <p:cNvSpPr>
            <a:spLocks noGrp="1" noChangeArrowheads="1"/>
          </p:cNvSpPr>
          <p:nvPr>
            <p:ph type="sldNum" sz="quarter" idx="12"/>
          </p:nvPr>
        </p:nvSpPr>
        <p:spPr/>
        <p:txBody>
          <a:bodyPr/>
          <a:lstStyle>
            <a:lvl1pPr>
              <a:defRPr/>
            </a:lvl1pPr>
          </a:lstStyle>
          <a:p>
            <a:fld id="{1D23E0DB-D0C8-40EE-92C8-65647D3B13FD}" type="slidenum">
              <a:rPr lang="en-US"/>
              <a:pPr/>
              <a:t>‹Nr.›</a:t>
            </a:fld>
            <a:endParaRPr lang="en-US"/>
          </a:p>
        </p:txBody>
      </p:sp>
    </p:spTree>
    <p:extLst>
      <p:ext uri="{BB962C8B-B14F-4D97-AF65-F5344CB8AC3E}">
        <p14:creationId xmlns:p14="http://schemas.microsoft.com/office/powerpoint/2010/main" val="31890086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13"/>
          <p:cNvSpPr>
            <a:spLocks noGrp="1" noChangeArrowheads="1"/>
          </p:cNvSpPr>
          <p:nvPr>
            <p:ph type="dt" sz="half" idx="10"/>
          </p:nvPr>
        </p:nvSpPr>
        <p:spPr/>
        <p:txBody>
          <a:bodyPr/>
          <a:lstStyle>
            <a:lvl1pPr>
              <a:defRPr/>
            </a:lvl1pPr>
          </a:lstStyle>
          <a:p>
            <a:endParaRPr lang="ru-RU"/>
          </a:p>
        </p:txBody>
      </p:sp>
      <p:sp>
        <p:nvSpPr>
          <p:cNvPr id="6" name="Rectangle 14"/>
          <p:cNvSpPr>
            <a:spLocks noGrp="1" noChangeArrowheads="1"/>
          </p:cNvSpPr>
          <p:nvPr>
            <p:ph type="ftr" sz="quarter" idx="11"/>
          </p:nvPr>
        </p:nvSpPr>
        <p:spPr/>
        <p:txBody>
          <a:bodyPr/>
          <a:lstStyle>
            <a:lvl1pPr>
              <a:defRPr/>
            </a:lvl1pPr>
          </a:lstStyle>
          <a:p>
            <a:endParaRPr lang="ru-RU"/>
          </a:p>
        </p:txBody>
      </p:sp>
      <p:sp>
        <p:nvSpPr>
          <p:cNvPr id="7" name="Rectangle 15"/>
          <p:cNvSpPr>
            <a:spLocks noGrp="1" noChangeArrowheads="1"/>
          </p:cNvSpPr>
          <p:nvPr>
            <p:ph type="sldNum" sz="quarter" idx="12"/>
          </p:nvPr>
        </p:nvSpPr>
        <p:spPr/>
        <p:txBody>
          <a:bodyPr/>
          <a:lstStyle>
            <a:lvl1pPr>
              <a:defRPr/>
            </a:lvl1pPr>
          </a:lstStyle>
          <a:p>
            <a:fld id="{4DA94DD3-6D79-4509-887A-D1FBAFC5B6D5}" type="slidenum">
              <a:rPr lang="en-US"/>
              <a:pPr/>
              <a:t>‹Nr.›</a:t>
            </a:fld>
            <a:endParaRPr lang="en-US"/>
          </a:p>
        </p:txBody>
      </p:sp>
    </p:spTree>
    <p:extLst>
      <p:ext uri="{BB962C8B-B14F-4D97-AF65-F5344CB8AC3E}">
        <p14:creationId xmlns:p14="http://schemas.microsoft.com/office/powerpoint/2010/main" val="145053125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endParaRPr lang="de-DE"/>
          </a:p>
        </p:txBody>
      </p:sp>
      <p:sp>
        <p:nvSpPr>
          <p:cNvPr id="1027" name="Freeform 3"/>
          <p:cNvSpPr>
            <a:spLocks/>
          </p:cNvSpPr>
          <p:nvPr/>
        </p:nvSpPr>
        <p:spPr bwMode="white">
          <a:xfrm>
            <a:off x="-9525" y="4489450"/>
            <a:ext cx="5754688" cy="2368550"/>
          </a:xfrm>
          <a:custGeom>
            <a:avLst/>
            <a:gdLst>
              <a:gd name="T0" fmla="*/ 0 w 3625"/>
              <a:gd name="T1" fmla="*/ 2147483646 h 1492"/>
              <a:gd name="T2" fmla="*/ 0 w 3625"/>
              <a:gd name="T3" fmla="*/ 0 h 1492"/>
              <a:gd name="T4" fmla="*/ 2147483646 w 3625"/>
              <a:gd name="T5" fmla="*/ 2147483646 h 1492"/>
              <a:gd name="T6" fmla="*/ 2147483646 w 3625"/>
              <a:gd name="T7" fmla="*/ 2147483646 h 1492"/>
              <a:gd name="T8" fmla="*/ 2147483646 w 3625"/>
              <a:gd name="T9" fmla="*/ 2147483646 h 1492"/>
              <a:gd name="T10" fmla="*/ 2147483646 w 3625"/>
              <a:gd name="T11" fmla="*/ 2147483646 h 1492"/>
              <a:gd name="T12" fmla="*/ 2147483646 w 3625"/>
              <a:gd name="T13" fmla="*/ 2147483646 h 1492"/>
              <a:gd name="T14" fmla="*/ 2147483646 w 3625"/>
              <a:gd name="T15" fmla="*/ 2147483646 h 1492"/>
              <a:gd name="T16" fmla="*/ 2147483646 w 3625"/>
              <a:gd name="T17" fmla="*/ 2147483646 h 1492"/>
              <a:gd name="T18" fmla="*/ 2147483646 w 3625"/>
              <a:gd name="T19" fmla="*/ 2147483646 h 1492"/>
              <a:gd name="T20" fmla="*/ 2147483646 w 3625"/>
              <a:gd name="T21" fmla="*/ 2147483646 h 1492"/>
              <a:gd name="T22" fmla="*/ 2147483646 w 3625"/>
              <a:gd name="T23" fmla="*/ 2147483646 h 1492"/>
              <a:gd name="T24" fmla="*/ 2147483646 w 3625"/>
              <a:gd name="T25" fmla="*/ 2147483646 h 1492"/>
              <a:gd name="T26" fmla="*/ 2147483646 w 3625"/>
              <a:gd name="T27" fmla="*/ 2147483646 h 1492"/>
              <a:gd name="T28" fmla="*/ 2147483646 w 3625"/>
              <a:gd name="T29" fmla="*/ 2147483646 h 1492"/>
              <a:gd name="T30" fmla="*/ 2147483646 w 3625"/>
              <a:gd name="T31" fmla="*/ 2147483646 h 1492"/>
              <a:gd name="T32" fmla="*/ 2147483646 w 3625"/>
              <a:gd name="T33" fmla="*/ 2147483646 h 1492"/>
              <a:gd name="T34" fmla="*/ 2147483646 w 3625"/>
              <a:gd name="T35" fmla="*/ 2147483646 h 1492"/>
              <a:gd name="T36" fmla="*/ 2147483646 w 3625"/>
              <a:gd name="T37" fmla="*/ 2147483646 h 1492"/>
              <a:gd name="T38" fmla="*/ 2147483646 w 3625"/>
              <a:gd name="T39" fmla="*/ 2147483646 h 1492"/>
              <a:gd name="T40" fmla="*/ 2147483646 w 3625"/>
              <a:gd name="T41" fmla="*/ 2147483646 h 1492"/>
              <a:gd name="T42" fmla="*/ 2147483646 w 3625"/>
              <a:gd name="T43" fmla="*/ 2147483646 h 1492"/>
              <a:gd name="T44" fmla="*/ 2147483646 w 3625"/>
              <a:gd name="T45" fmla="*/ 2147483646 h 1492"/>
              <a:gd name="T46" fmla="*/ 2147483646 w 3625"/>
              <a:gd name="T47" fmla="*/ 2147483646 h 1492"/>
              <a:gd name="T48" fmla="*/ 2147483646 w 3625"/>
              <a:gd name="T49" fmla="*/ 2147483646 h 1492"/>
              <a:gd name="T50" fmla="*/ 2147483646 w 3625"/>
              <a:gd name="T51" fmla="*/ 2147483646 h 1492"/>
              <a:gd name="T52" fmla="*/ 0 w 3625"/>
              <a:gd name="T53" fmla="*/ 2147483646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ru-RU"/>
          </a:p>
        </p:txBody>
      </p:sp>
      <p:sp>
        <p:nvSpPr>
          <p:cNvPr id="1028" name="Freeform 4"/>
          <p:cNvSpPr>
            <a:spLocks/>
          </p:cNvSpPr>
          <p:nvPr/>
        </p:nvSpPr>
        <p:spPr bwMode="white">
          <a:xfrm>
            <a:off x="0" y="3817938"/>
            <a:ext cx="8164513" cy="3019425"/>
          </a:xfrm>
          <a:custGeom>
            <a:avLst/>
            <a:gdLst>
              <a:gd name="T0" fmla="*/ 2147483646 w 5143"/>
              <a:gd name="T1" fmla="*/ 2147483646 h 1902"/>
              <a:gd name="T2" fmla="*/ 2147483646 w 5143"/>
              <a:gd name="T3" fmla="*/ 2147483646 h 1902"/>
              <a:gd name="T4" fmla="*/ 2147483646 w 5143"/>
              <a:gd name="T5" fmla="*/ 2147483646 h 1902"/>
              <a:gd name="T6" fmla="*/ 2147483646 w 5143"/>
              <a:gd name="T7" fmla="*/ 2147483646 h 1902"/>
              <a:gd name="T8" fmla="*/ 2147483646 w 5143"/>
              <a:gd name="T9" fmla="*/ 2147483646 h 1902"/>
              <a:gd name="T10" fmla="*/ 2147483646 w 5143"/>
              <a:gd name="T11" fmla="*/ 2147483646 h 1902"/>
              <a:gd name="T12" fmla="*/ 2147483646 w 5143"/>
              <a:gd name="T13" fmla="*/ 2147483646 h 1902"/>
              <a:gd name="T14" fmla="*/ 2147483646 w 5143"/>
              <a:gd name="T15" fmla="*/ 2147483646 h 1902"/>
              <a:gd name="T16" fmla="*/ 2147483646 w 5143"/>
              <a:gd name="T17" fmla="*/ 2147483646 h 1902"/>
              <a:gd name="T18" fmla="*/ 2147483646 w 5143"/>
              <a:gd name="T19" fmla="*/ 2147483646 h 1902"/>
              <a:gd name="T20" fmla="*/ 2147483646 w 5143"/>
              <a:gd name="T21" fmla="*/ 2147483646 h 1902"/>
              <a:gd name="T22" fmla="*/ 0 w 5143"/>
              <a:gd name="T23" fmla="*/ 0 h 1902"/>
              <a:gd name="T24" fmla="*/ 0 w 5143"/>
              <a:gd name="T25" fmla="*/ 2147483646 h 1902"/>
              <a:gd name="T26" fmla="*/ 0 w 5143"/>
              <a:gd name="T27" fmla="*/ 2147483646 h 1902"/>
              <a:gd name="T28" fmla="*/ 0 w 5143"/>
              <a:gd name="T29" fmla="*/ 2147483646 h 1902"/>
              <a:gd name="T30" fmla="*/ 0 w 5143"/>
              <a:gd name="T31" fmla="*/ 2147483646 h 1902"/>
              <a:gd name="T32" fmla="*/ 2147483646 w 5143"/>
              <a:gd name="T33" fmla="*/ 2147483646 h 1902"/>
              <a:gd name="T34" fmla="*/ 2147483646 w 5143"/>
              <a:gd name="T35" fmla="*/ 2147483646 h 1902"/>
              <a:gd name="T36" fmla="*/ 2147483646 w 5143"/>
              <a:gd name="T37" fmla="*/ 2147483646 h 1902"/>
              <a:gd name="T38" fmla="*/ 2147483646 w 5143"/>
              <a:gd name="T39" fmla="*/ 2147483646 h 1902"/>
              <a:gd name="T40" fmla="*/ 2147483646 w 5143"/>
              <a:gd name="T41" fmla="*/ 2147483646 h 1902"/>
              <a:gd name="T42" fmla="*/ 2147483646 w 5143"/>
              <a:gd name="T43" fmla="*/ 2147483646 h 1902"/>
              <a:gd name="T44" fmla="*/ 2147483646 w 5143"/>
              <a:gd name="T45" fmla="*/ 2147483646 h 1902"/>
              <a:gd name="T46" fmla="*/ 2147483646 w 5143"/>
              <a:gd name="T47" fmla="*/ 2147483646 h 1902"/>
              <a:gd name="T48" fmla="*/ 2147483646 w 5143"/>
              <a:gd name="T49" fmla="*/ 2147483646 h 1902"/>
              <a:gd name="T50" fmla="*/ 2147483646 w 5143"/>
              <a:gd name="T51" fmla="*/ 2147483646 h 1902"/>
              <a:gd name="T52" fmla="*/ 2147483646 w 5143"/>
              <a:gd name="T53" fmla="*/ 2147483646 h 1902"/>
              <a:gd name="T54" fmla="*/ 2147483646 w 5143"/>
              <a:gd name="T55" fmla="*/ 2147483646 h 1902"/>
              <a:gd name="T56" fmla="*/ 2147483646 w 5143"/>
              <a:gd name="T57" fmla="*/ 2147483646 h 1902"/>
              <a:gd name="T58" fmla="*/ 2147483646 w 5143"/>
              <a:gd name="T59" fmla="*/ 2147483646 h 1902"/>
              <a:gd name="T60" fmla="*/ 2147483646 w 5143"/>
              <a:gd name="T61" fmla="*/ 2147483646 h 1902"/>
              <a:gd name="T62" fmla="*/ 2147483646 w 5143"/>
              <a:gd name="T63" fmla="*/ 2147483646 h 1902"/>
              <a:gd name="T64" fmla="*/ 2147483646 w 5143"/>
              <a:gd name="T65" fmla="*/ 2147483646 h 1902"/>
              <a:gd name="T66" fmla="*/ 2147483646 w 5143"/>
              <a:gd name="T67" fmla="*/ 2147483646 h 1902"/>
              <a:gd name="T68" fmla="*/ 2147483646 w 5143"/>
              <a:gd name="T69" fmla="*/ 2147483646 h 1902"/>
              <a:gd name="T70" fmla="*/ 2147483646 w 5143"/>
              <a:gd name="T71" fmla="*/ 2147483646 h 1902"/>
              <a:gd name="T72" fmla="*/ 2147483646 w 5143"/>
              <a:gd name="T73" fmla="*/ 2147483646 h 1902"/>
              <a:gd name="T74" fmla="*/ 2147483646 w 5143"/>
              <a:gd name="T75" fmla="*/ 2147483646 h 1902"/>
              <a:gd name="T76" fmla="*/ 2147483646 w 5143"/>
              <a:gd name="T77" fmla="*/ 2147483646 h 1902"/>
              <a:gd name="T78" fmla="*/ 2147483646 w 5143"/>
              <a:gd name="T79" fmla="*/ 2147483646 h 1902"/>
              <a:gd name="T80" fmla="*/ 2147483646 w 5143"/>
              <a:gd name="T81" fmla="*/ 2147483646 h 1902"/>
              <a:gd name="T82" fmla="*/ 2147483646 w 5143"/>
              <a:gd name="T83" fmla="*/ 2147483646 h 1902"/>
              <a:gd name="T84" fmla="*/ 2147483646 w 5143"/>
              <a:gd name="T85" fmla="*/ 2147483646 h 1902"/>
              <a:gd name="T86" fmla="*/ 2147483646 w 5143"/>
              <a:gd name="T87" fmla="*/ 2147483646 h 1902"/>
              <a:gd name="T88" fmla="*/ 2147483646 w 5143"/>
              <a:gd name="T89" fmla="*/ 2147483646 h 1902"/>
              <a:gd name="T90" fmla="*/ 2147483646 w 5143"/>
              <a:gd name="T91" fmla="*/ 2147483646 h 1902"/>
              <a:gd name="T92" fmla="*/ 2147483646 w 5143"/>
              <a:gd name="T93" fmla="*/ 2147483646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1029" name="Freeform 5"/>
          <p:cNvSpPr>
            <a:spLocks/>
          </p:cNvSpPr>
          <p:nvPr/>
        </p:nvSpPr>
        <p:spPr bwMode="white">
          <a:xfrm>
            <a:off x="0" y="3146425"/>
            <a:ext cx="9144000" cy="3690938"/>
          </a:xfrm>
          <a:custGeom>
            <a:avLst/>
            <a:gdLst>
              <a:gd name="T0" fmla="*/ 0 w 5760"/>
              <a:gd name="T1" fmla="*/ 0 h 2325"/>
              <a:gd name="T2" fmla="*/ 0 w 5760"/>
              <a:gd name="T3" fmla="*/ 2147483646 h 2325"/>
              <a:gd name="T4" fmla="*/ 2147483646 w 5760"/>
              <a:gd name="T5" fmla="*/ 2147483646 h 2325"/>
              <a:gd name="T6" fmla="*/ 2147483646 w 5760"/>
              <a:gd name="T7" fmla="*/ 2147483646 h 2325"/>
              <a:gd name="T8" fmla="*/ 2147483646 w 5760"/>
              <a:gd name="T9" fmla="*/ 2147483646 h 2325"/>
              <a:gd name="T10" fmla="*/ 2147483646 w 5760"/>
              <a:gd name="T11" fmla="*/ 2147483646 h 2325"/>
              <a:gd name="T12" fmla="*/ 2147483646 w 5760"/>
              <a:gd name="T13" fmla="*/ 2147483646 h 2325"/>
              <a:gd name="T14" fmla="*/ 2147483646 w 5760"/>
              <a:gd name="T15" fmla="*/ 2147483646 h 2325"/>
              <a:gd name="T16" fmla="*/ 2147483646 w 5760"/>
              <a:gd name="T17" fmla="*/ 2147483646 h 2325"/>
              <a:gd name="T18" fmla="*/ 2147483646 w 5760"/>
              <a:gd name="T19" fmla="*/ 2147483646 h 2325"/>
              <a:gd name="T20" fmla="*/ 2147483646 w 5760"/>
              <a:gd name="T21" fmla="*/ 2147483646 h 2325"/>
              <a:gd name="T22" fmla="*/ 2147483646 w 5760"/>
              <a:gd name="T23" fmla="*/ 2147483646 h 2325"/>
              <a:gd name="T24" fmla="*/ 2147483646 w 5760"/>
              <a:gd name="T25" fmla="*/ 2147483646 h 2325"/>
              <a:gd name="T26" fmla="*/ 2147483646 w 5760"/>
              <a:gd name="T27" fmla="*/ 2147483646 h 2325"/>
              <a:gd name="T28" fmla="*/ 2147483646 w 5760"/>
              <a:gd name="T29" fmla="*/ 2147483646 h 2325"/>
              <a:gd name="T30" fmla="*/ 2147483646 w 5760"/>
              <a:gd name="T31" fmla="*/ 2147483646 h 2325"/>
              <a:gd name="T32" fmla="*/ 2147483646 w 5760"/>
              <a:gd name="T33" fmla="*/ 2147483646 h 2325"/>
              <a:gd name="T34" fmla="*/ 2147483646 w 5760"/>
              <a:gd name="T35" fmla="*/ 2147483646 h 2325"/>
              <a:gd name="T36" fmla="*/ 2147483646 w 5760"/>
              <a:gd name="T37" fmla="*/ 2147483646 h 2325"/>
              <a:gd name="T38" fmla="*/ 2147483646 w 5760"/>
              <a:gd name="T39" fmla="*/ 2147483646 h 2325"/>
              <a:gd name="T40" fmla="*/ 2147483646 w 5760"/>
              <a:gd name="T41" fmla="*/ 2147483646 h 2325"/>
              <a:gd name="T42" fmla="*/ 2147483646 w 5760"/>
              <a:gd name="T43" fmla="*/ 2147483646 h 2325"/>
              <a:gd name="T44" fmla="*/ 2147483646 w 5760"/>
              <a:gd name="T45" fmla="*/ 2147483646 h 2325"/>
              <a:gd name="T46" fmla="*/ 2147483646 w 5760"/>
              <a:gd name="T47" fmla="*/ 2147483646 h 2325"/>
              <a:gd name="T48" fmla="*/ 2147483646 w 5760"/>
              <a:gd name="T49" fmla="*/ 2147483646 h 2325"/>
              <a:gd name="T50" fmla="*/ 2147483646 w 5760"/>
              <a:gd name="T51" fmla="*/ 2147483646 h 2325"/>
              <a:gd name="T52" fmla="*/ 2147483646 w 5760"/>
              <a:gd name="T53" fmla="*/ 2147483646 h 2325"/>
              <a:gd name="T54" fmla="*/ 2147483646 w 5760"/>
              <a:gd name="T55" fmla="*/ 2147483646 h 2325"/>
              <a:gd name="T56" fmla="*/ 2147483646 w 5760"/>
              <a:gd name="T57" fmla="*/ 2147483646 h 2325"/>
              <a:gd name="T58" fmla="*/ 2147483646 w 5760"/>
              <a:gd name="T59" fmla="*/ 2147483646 h 2325"/>
              <a:gd name="T60" fmla="*/ 2147483646 w 5760"/>
              <a:gd name="T61" fmla="*/ 2147483646 h 2325"/>
              <a:gd name="T62" fmla="*/ 2147483646 w 5760"/>
              <a:gd name="T63" fmla="*/ 2147483646 h 2325"/>
              <a:gd name="T64" fmla="*/ 2147483646 w 5760"/>
              <a:gd name="T65" fmla="*/ 2147483646 h 2325"/>
              <a:gd name="T66" fmla="*/ 2147483646 w 5760"/>
              <a:gd name="T67" fmla="*/ 2147483646 h 2325"/>
              <a:gd name="T68" fmla="*/ 2147483646 w 5760"/>
              <a:gd name="T69" fmla="*/ 2147483646 h 2325"/>
              <a:gd name="T70" fmla="*/ 2147483646 w 5760"/>
              <a:gd name="T71" fmla="*/ 2147483646 h 2325"/>
              <a:gd name="T72" fmla="*/ 2147483646 w 5760"/>
              <a:gd name="T73" fmla="*/ 2147483646 h 2325"/>
              <a:gd name="T74" fmla="*/ 2147483646 w 5760"/>
              <a:gd name="T75" fmla="*/ 2147483646 h 2325"/>
              <a:gd name="T76" fmla="*/ 2147483646 w 5760"/>
              <a:gd name="T77" fmla="*/ 2147483646 h 2325"/>
              <a:gd name="T78" fmla="*/ 2147483646 w 5760"/>
              <a:gd name="T79" fmla="*/ 2147483646 h 2325"/>
              <a:gd name="T80" fmla="*/ 2147483646 w 5760"/>
              <a:gd name="T81" fmla="*/ 2147483646 h 2325"/>
              <a:gd name="T82" fmla="*/ 2147483646 w 5760"/>
              <a:gd name="T83" fmla="*/ 2147483646 h 2325"/>
              <a:gd name="T84" fmla="*/ 2147483646 w 5760"/>
              <a:gd name="T85" fmla="*/ 2147483646 h 2325"/>
              <a:gd name="T86" fmla="*/ 2147483646 w 5760"/>
              <a:gd name="T87" fmla="*/ 2147483646 h 2325"/>
              <a:gd name="T88" fmla="*/ 2147483646 w 5760"/>
              <a:gd name="T89" fmla="*/ 2147483646 h 2325"/>
              <a:gd name="T90" fmla="*/ 2147483646 w 5760"/>
              <a:gd name="T91" fmla="*/ 2147483646 h 2325"/>
              <a:gd name="T92" fmla="*/ 2147483646 w 5760"/>
              <a:gd name="T93" fmla="*/ 2147483646 h 2325"/>
              <a:gd name="T94" fmla="*/ 2147483646 w 5760"/>
              <a:gd name="T95" fmla="*/ 2147483646 h 2325"/>
              <a:gd name="T96" fmla="*/ 2147483646 w 5760"/>
              <a:gd name="T97" fmla="*/ 2147483646 h 2325"/>
              <a:gd name="T98" fmla="*/ 2147483646 w 5760"/>
              <a:gd name="T99" fmla="*/ 2147483646 h 2325"/>
              <a:gd name="T100" fmla="*/ 2147483646 w 5760"/>
              <a:gd name="T101" fmla="*/ 2147483646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1030" name="Freeform 6"/>
          <p:cNvSpPr>
            <a:spLocks/>
          </p:cNvSpPr>
          <p:nvPr/>
        </p:nvSpPr>
        <p:spPr bwMode="white">
          <a:xfrm>
            <a:off x="0" y="2460625"/>
            <a:ext cx="9144000" cy="2497138"/>
          </a:xfrm>
          <a:custGeom>
            <a:avLst/>
            <a:gdLst>
              <a:gd name="T0" fmla="*/ 0 w 5760"/>
              <a:gd name="T1" fmla="*/ 0 h 1573"/>
              <a:gd name="T2" fmla="*/ 0 w 5760"/>
              <a:gd name="T3" fmla="*/ 2147483646 h 1573"/>
              <a:gd name="T4" fmla="*/ 2147483646 w 5760"/>
              <a:gd name="T5" fmla="*/ 2147483646 h 1573"/>
              <a:gd name="T6" fmla="*/ 2147483646 w 5760"/>
              <a:gd name="T7" fmla="*/ 2147483646 h 1573"/>
              <a:gd name="T8" fmla="*/ 2147483646 w 5760"/>
              <a:gd name="T9" fmla="*/ 2147483646 h 1573"/>
              <a:gd name="T10" fmla="*/ 2147483646 w 5760"/>
              <a:gd name="T11" fmla="*/ 2147483646 h 1573"/>
              <a:gd name="T12" fmla="*/ 2147483646 w 5760"/>
              <a:gd name="T13" fmla="*/ 2147483646 h 1573"/>
              <a:gd name="T14" fmla="*/ 2147483646 w 5760"/>
              <a:gd name="T15" fmla="*/ 2147483646 h 1573"/>
              <a:gd name="T16" fmla="*/ 2147483646 w 5760"/>
              <a:gd name="T17" fmla="*/ 2147483646 h 1573"/>
              <a:gd name="T18" fmla="*/ 2147483646 w 5760"/>
              <a:gd name="T19" fmla="*/ 2147483646 h 1573"/>
              <a:gd name="T20" fmla="*/ 2147483646 w 5760"/>
              <a:gd name="T21" fmla="*/ 2147483646 h 1573"/>
              <a:gd name="T22" fmla="*/ 2147483646 w 5760"/>
              <a:gd name="T23" fmla="*/ 2147483646 h 1573"/>
              <a:gd name="T24" fmla="*/ 2147483646 w 5760"/>
              <a:gd name="T25" fmla="*/ 2147483646 h 1573"/>
              <a:gd name="T26" fmla="*/ 2147483646 w 5760"/>
              <a:gd name="T27" fmla="*/ 2147483646 h 1573"/>
              <a:gd name="T28" fmla="*/ 2147483646 w 5760"/>
              <a:gd name="T29" fmla="*/ 2147483646 h 1573"/>
              <a:gd name="T30" fmla="*/ 2147483646 w 5760"/>
              <a:gd name="T31" fmla="*/ 2147483646 h 1573"/>
              <a:gd name="T32" fmla="*/ 2147483646 w 5760"/>
              <a:gd name="T33" fmla="*/ 2147483646 h 1573"/>
              <a:gd name="T34" fmla="*/ 2147483646 w 5760"/>
              <a:gd name="T35" fmla="*/ 2147483646 h 1573"/>
              <a:gd name="T36" fmla="*/ 2147483646 w 5760"/>
              <a:gd name="T37" fmla="*/ 2147483646 h 1573"/>
              <a:gd name="T38" fmla="*/ 2147483646 w 5760"/>
              <a:gd name="T39" fmla="*/ 2147483646 h 1573"/>
              <a:gd name="T40" fmla="*/ 2147483646 w 5760"/>
              <a:gd name="T41" fmla="*/ 2147483646 h 1573"/>
              <a:gd name="T42" fmla="*/ 2147483646 w 5760"/>
              <a:gd name="T43" fmla="*/ 2147483646 h 1573"/>
              <a:gd name="T44" fmla="*/ 2147483646 w 5760"/>
              <a:gd name="T45" fmla="*/ 2147483646 h 1573"/>
              <a:gd name="T46" fmla="*/ 2147483646 w 5760"/>
              <a:gd name="T47" fmla="*/ 2147483646 h 1573"/>
              <a:gd name="T48" fmla="*/ 2147483646 w 5760"/>
              <a:gd name="T49" fmla="*/ 2147483646 h 1573"/>
              <a:gd name="T50" fmla="*/ 2147483646 w 5760"/>
              <a:gd name="T51" fmla="*/ 2147483646 h 1573"/>
              <a:gd name="T52" fmla="*/ 2147483646 w 5760"/>
              <a:gd name="T53" fmla="*/ 2147483646 h 1573"/>
              <a:gd name="T54" fmla="*/ 2147483646 w 5760"/>
              <a:gd name="T55" fmla="*/ 2147483646 h 1573"/>
              <a:gd name="T56" fmla="*/ 2147483646 w 5760"/>
              <a:gd name="T57" fmla="*/ 2147483646 h 1573"/>
              <a:gd name="T58" fmla="*/ 2147483646 w 5760"/>
              <a:gd name="T59" fmla="*/ 2147483646 h 1573"/>
              <a:gd name="T60" fmla="*/ 2147483646 w 5760"/>
              <a:gd name="T61" fmla="*/ 2147483646 h 1573"/>
              <a:gd name="T62" fmla="*/ 2147483646 w 5760"/>
              <a:gd name="T63" fmla="*/ 2147483646 h 1573"/>
              <a:gd name="T64" fmla="*/ 2147483646 w 5760"/>
              <a:gd name="T65" fmla="*/ 2147483646 h 1573"/>
              <a:gd name="T66" fmla="*/ 2147483646 w 5760"/>
              <a:gd name="T67" fmla="*/ 2147483646 h 1573"/>
              <a:gd name="T68" fmla="*/ 2147483646 w 5760"/>
              <a:gd name="T69" fmla="*/ 2147483646 h 1573"/>
              <a:gd name="T70" fmla="*/ 2147483646 w 5760"/>
              <a:gd name="T71" fmla="*/ 2147483646 h 1573"/>
              <a:gd name="T72" fmla="*/ 2147483646 w 5760"/>
              <a:gd name="T73" fmla="*/ 2147483646 h 1573"/>
              <a:gd name="T74" fmla="*/ 2147483646 w 5760"/>
              <a:gd name="T75" fmla="*/ 2147483646 h 1573"/>
              <a:gd name="T76" fmla="*/ 2147483646 w 5760"/>
              <a:gd name="T77" fmla="*/ 2147483646 h 1573"/>
              <a:gd name="T78" fmla="*/ 2147483646 w 5760"/>
              <a:gd name="T79" fmla="*/ 2147483646 h 1573"/>
              <a:gd name="T80" fmla="*/ 2147483646 w 5760"/>
              <a:gd name="T81" fmla="*/ 2147483646 h 1573"/>
              <a:gd name="T82" fmla="*/ 2147483646 w 5760"/>
              <a:gd name="T83" fmla="*/ 2147483646 h 1573"/>
              <a:gd name="T84" fmla="*/ 2147483646 w 5760"/>
              <a:gd name="T85" fmla="*/ 2147483646 h 1573"/>
              <a:gd name="T86" fmla="*/ 2147483646 w 5760"/>
              <a:gd name="T87" fmla="*/ 2147483646 h 1573"/>
              <a:gd name="T88" fmla="*/ 2147483646 w 5760"/>
              <a:gd name="T89" fmla="*/ 2147483646 h 1573"/>
              <a:gd name="T90" fmla="*/ 2147483646 w 5760"/>
              <a:gd name="T91" fmla="*/ 2147483646 h 1573"/>
              <a:gd name="T92" fmla="*/ 2147483646 w 5760"/>
              <a:gd name="T93" fmla="*/ 2147483646 h 1573"/>
              <a:gd name="T94" fmla="*/ 2147483646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1031" name="Freeform 7"/>
          <p:cNvSpPr>
            <a:spLocks/>
          </p:cNvSpPr>
          <p:nvPr/>
        </p:nvSpPr>
        <p:spPr bwMode="white">
          <a:xfrm>
            <a:off x="0" y="1793875"/>
            <a:ext cx="9144000" cy="1539875"/>
          </a:xfrm>
          <a:custGeom>
            <a:avLst/>
            <a:gdLst>
              <a:gd name="T0" fmla="*/ 0 w 5760"/>
              <a:gd name="T1" fmla="*/ 0 h 970"/>
              <a:gd name="T2" fmla="*/ 0 w 5760"/>
              <a:gd name="T3" fmla="*/ 2147483646 h 970"/>
              <a:gd name="T4" fmla="*/ 2147483646 w 5760"/>
              <a:gd name="T5" fmla="*/ 2147483646 h 970"/>
              <a:gd name="T6" fmla="*/ 2147483646 w 5760"/>
              <a:gd name="T7" fmla="*/ 2147483646 h 970"/>
              <a:gd name="T8" fmla="*/ 2147483646 w 5760"/>
              <a:gd name="T9" fmla="*/ 2147483646 h 970"/>
              <a:gd name="T10" fmla="*/ 2147483646 w 5760"/>
              <a:gd name="T11" fmla="*/ 2147483646 h 970"/>
              <a:gd name="T12" fmla="*/ 2147483646 w 5760"/>
              <a:gd name="T13" fmla="*/ 2147483646 h 970"/>
              <a:gd name="T14" fmla="*/ 2147483646 w 5760"/>
              <a:gd name="T15" fmla="*/ 2147483646 h 970"/>
              <a:gd name="T16" fmla="*/ 2147483646 w 5760"/>
              <a:gd name="T17" fmla="*/ 2147483646 h 970"/>
              <a:gd name="T18" fmla="*/ 2147483646 w 5760"/>
              <a:gd name="T19" fmla="*/ 2147483646 h 970"/>
              <a:gd name="T20" fmla="*/ 2147483646 w 5760"/>
              <a:gd name="T21" fmla="*/ 2147483646 h 970"/>
              <a:gd name="T22" fmla="*/ 2147483646 w 5760"/>
              <a:gd name="T23" fmla="*/ 2147483646 h 970"/>
              <a:gd name="T24" fmla="*/ 2147483646 w 5760"/>
              <a:gd name="T25" fmla="*/ 2147483646 h 970"/>
              <a:gd name="T26" fmla="*/ 2147483646 w 5760"/>
              <a:gd name="T27" fmla="*/ 2147483646 h 970"/>
              <a:gd name="T28" fmla="*/ 2147483646 w 5760"/>
              <a:gd name="T29" fmla="*/ 2147483646 h 970"/>
              <a:gd name="T30" fmla="*/ 2147483646 w 5760"/>
              <a:gd name="T31" fmla="*/ 2147483646 h 970"/>
              <a:gd name="T32" fmla="*/ 2147483646 w 5760"/>
              <a:gd name="T33" fmla="*/ 2147483646 h 970"/>
              <a:gd name="T34" fmla="*/ 2147483646 w 5760"/>
              <a:gd name="T35" fmla="*/ 2147483646 h 970"/>
              <a:gd name="T36" fmla="*/ 2147483646 w 5760"/>
              <a:gd name="T37" fmla="*/ 2147483646 h 970"/>
              <a:gd name="T38" fmla="*/ 2147483646 w 5760"/>
              <a:gd name="T39" fmla="*/ 2147483646 h 970"/>
              <a:gd name="T40" fmla="*/ 2147483646 w 5760"/>
              <a:gd name="T41" fmla="*/ 2147483646 h 970"/>
              <a:gd name="T42" fmla="*/ 2147483646 w 5760"/>
              <a:gd name="T43" fmla="*/ 2147483646 h 970"/>
              <a:gd name="T44" fmla="*/ 2147483646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1032" name="Freeform 8"/>
          <p:cNvSpPr>
            <a:spLocks/>
          </p:cNvSpPr>
          <p:nvPr/>
        </p:nvSpPr>
        <p:spPr bwMode="white">
          <a:xfrm>
            <a:off x="0" y="-20638"/>
            <a:ext cx="9144000" cy="1682751"/>
          </a:xfrm>
          <a:custGeom>
            <a:avLst/>
            <a:gdLst>
              <a:gd name="T0" fmla="*/ 0 w 5760"/>
              <a:gd name="T1" fmla="*/ 2147483646 h 1060"/>
              <a:gd name="T2" fmla="*/ 0 w 5760"/>
              <a:gd name="T3" fmla="*/ 2147483646 h 1060"/>
              <a:gd name="T4" fmla="*/ 2147483646 w 5760"/>
              <a:gd name="T5" fmla="*/ 2147483646 h 1060"/>
              <a:gd name="T6" fmla="*/ 2147483646 w 5760"/>
              <a:gd name="T7" fmla="*/ 0 h 1060"/>
              <a:gd name="T8" fmla="*/ 2147483646 w 5760"/>
              <a:gd name="T9" fmla="*/ 0 h 1060"/>
              <a:gd name="T10" fmla="*/ 2147483646 w 5760"/>
              <a:gd name="T11" fmla="*/ 2147483646 h 1060"/>
              <a:gd name="T12" fmla="*/ 2147483646 w 5760"/>
              <a:gd name="T13" fmla="*/ 2147483646 h 1060"/>
              <a:gd name="T14" fmla="*/ 2147483646 w 5760"/>
              <a:gd name="T15" fmla="*/ 2147483646 h 1060"/>
              <a:gd name="T16" fmla="*/ 2147483646 w 5760"/>
              <a:gd name="T17" fmla="*/ 2147483646 h 1060"/>
              <a:gd name="T18" fmla="*/ 2147483646 w 5760"/>
              <a:gd name="T19" fmla="*/ 2147483646 h 1060"/>
              <a:gd name="T20" fmla="*/ 2147483646 w 5760"/>
              <a:gd name="T21" fmla="*/ 2147483646 h 1060"/>
              <a:gd name="T22" fmla="*/ 2147483646 w 5760"/>
              <a:gd name="T23" fmla="*/ 2147483646 h 1060"/>
              <a:gd name="T24" fmla="*/ 2147483646 w 5760"/>
              <a:gd name="T25" fmla="*/ 2147483646 h 1060"/>
              <a:gd name="T26" fmla="*/ 2147483646 w 5760"/>
              <a:gd name="T27" fmla="*/ 2147483646 h 1060"/>
              <a:gd name="T28" fmla="*/ 2147483646 w 5760"/>
              <a:gd name="T29" fmla="*/ 2147483646 h 1060"/>
              <a:gd name="T30" fmla="*/ 2147483646 w 5760"/>
              <a:gd name="T31" fmla="*/ 2147483646 h 1060"/>
              <a:gd name="T32" fmla="*/ 2147483646 w 5760"/>
              <a:gd name="T33" fmla="*/ 2147483646 h 1060"/>
              <a:gd name="T34" fmla="*/ 2147483646 w 5760"/>
              <a:gd name="T35" fmla="*/ 2147483646 h 1060"/>
              <a:gd name="T36" fmla="*/ 2147483646 w 5760"/>
              <a:gd name="T37" fmla="*/ 2147483646 h 1060"/>
              <a:gd name="T38" fmla="*/ 2147483646 w 5760"/>
              <a:gd name="T39" fmla="*/ 2147483646 h 1060"/>
              <a:gd name="T40" fmla="*/ 2147483646 w 5760"/>
              <a:gd name="T41" fmla="*/ 2147483646 h 1060"/>
              <a:gd name="T42" fmla="*/ 2147483646 w 5760"/>
              <a:gd name="T43" fmla="*/ 2147483646 h 1060"/>
              <a:gd name="T44" fmla="*/ 2147483646 w 5760"/>
              <a:gd name="T45" fmla="*/ 2147483646 h 1060"/>
              <a:gd name="T46" fmla="*/ 2147483646 w 5760"/>
              <a:gd name="T47" fmla="*/ 2147483646 h 1060"/>
              <a:gd name="T48" fmla="*/ 2147483646 w 5760"/>
              <a:gd name="T49" fmla="*/ 2147483646 h 1060"/>
              <a:gd name="T50" fmla="*/ 2147483646 w 5760"/>
              <a:gd name="T51" fmla="*/ 2147483646 h 1060"/>
              <a:gd name="T52" fmla="*/ 2147483646 w 5760"/>
              <a:gd name="T53" fmla="*/ 2147483646 h 1060"/>
              <a:gd name="T54" fmla="*/ 0 w 5760"/>
              <a:gd name="T55" fmla="*/ 2147483646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1033" name="Freeform 9"/>
          <p:cNvSpPr>
            <a:spLocks/>
          </p:cNvSpPr>
          <p:nvPr/>
        </p:nvSpPr>
        <p:spPr bwMode="white">
          <a:xfrm>
            <a:off x="0" y="-20638"/>
            <a:ext cx="8388350" cy="1068388"/>
          </a:xfrm>
          <a:custGeom>
            <a:avLst/>
            <a:gdLst>
              <a:gd name="T0" fmla="*/ 0 w 5284"/>
              <a:gd name="T1" fmla="*/ 2147483646 h 673"/>
              <a:gd name="T2" fmla="*/ 0 w 5284"/>
              <a:gd name="T3" fmla="*/ 2147483646 h 673"/>
              <a:gd name="T4" fmla="*/ 2147483646 w 5284"/>
              <a:gd name="T5" fmla="*/ 2147483646 h 673"/>
              <a:gd name="T6" fmla="*/ 2147483646 w 5284"/>
              <a:gd name="T7" fmla="*/ 2147483646 h 673"/>
              <a:gd name="T8" fmla="*/ 2147483646 w 5284"/>
              <a:gd name="T9" fmla="*/ 2147483646 h 673"/>
              <a:gd name="T10" fmla="*/ 2147483646 w 5284"/>
              <a:gd name="T11" fmla="*/ 2147483646 h 673"/>
              <a:gd name="T12" fmla="*/ 2147483646 w 5284"/>
              <a:gd name="T13" fmla="*/ 2147483646 h 673"/>
              <a:gd name="T14" fmla="*/ 2147483646 w 5284"/>
              <a:gd name="T15" fmla="*/ 2147483646 h 673"/>
              <a:gd name="T16" fmla="*/ 2147483646 w 5284"/>
              <a:gd name="T17" fmla="*/ 2147483646 h 673"/>
              <a:gd name="T18" fmla="*/ 2147483646 w 5284"/>
              <a:gd name="T19" fmla="*/ 2147483646 h 673"/>
              <a:gd name="T20" fmla="*/ 2147483646 w 5284"/>
              <a:gd name="T21" fmla="*/ 2147483646 h 673"/>
              <a:gd name="T22" fmla="*/ 2147483646 w 5284"/>
              <a:gd name="T23" fmla="*/ 2147483646 h 673"/>
              <a:gd name="T24" fmla="*/ 2147483646 w 5284"/>
              <a:gd name="T25" fmla="*/ 2147483646 h 673"/>
              <a:gd name="T26" fmla="*/ 2147483646 w 5284"/>
              <a:gd name="T27" fmla="*/ 2147483646 h 673"/>
              <a:gd name="T28" fmla="*/ 2147483646 w 5284"/>
              <a:gd name="T29" fmla="*/ 2147483646 h 673"/>
              <a:gd name="T30" fmla="*/ 2147483646 w 5284"/>
              <a:gd name="T31" fmla="*/ 2147483646 h 673"/>
              <a:gd name="T32" fmla="*/ 2147483646 w 5284"/>
              <a:gd name="T33" fmla="*/ 2147483646 h 673"/>
              <a:gd name="T34" fmla="*/ 2147483646 w 5284"/>
              <a:gd name="T35" fmla="*/ 2147483646 h 673"/>
              <a:gd name="T36" fmla="*/ 2147483646 w 5284"/>
              <a:gd name="T37" fmla="*/ 2147483646 h 673"/>
              <a:gd name="T38" fmla="*/ 2147483646 w 5284"/>
              <a:gd name="T39" fmla="*/ 2147483646 h 673"/>
              <a:gd name="T40" fmla="*/ 2147483646 w 5284"/>
              <a:gd name="T41" fmla="*/ 2147483646 h 673"/>
              <a:gd name="T42" fmla="*/ 2147483646 w 5284"/>
              <a:gd name="T43" fmla="*/ 2147483646 h 673"/>
              <a:gd name="T44" fmla="*/ 2147483646 w 5284"/>
              <a:gd name="T45" fmla="*/ 2147483646 h 673"/>
              <a:gd name="T46" fmla="*/ 2147483646 w 5284"/>
              <a:gd name="T47" fmla="*/ 2147483646 h 673"/>
              <a:gd name="T48" fmla="*/ 2147483646 w 5284"/>
              <a:gd name="T49" fmla="*/ 2147483646 h 673"/>
              <a:gd name="T50" fmla="*/ 2147483646 w 5284"/>
              <a:gd name="T51" fmla="*/ 2147483646 h 673"/>
              <a:gd name="T52" fmla="*/ 2147483646 w 5284"/>
              <a:gd name="T53" fmla="*/ 0 h 673"/>
              <a:gd name="T54" fmla="*/ 2147483646 w 5284"/>
              <a:gd name="T55" fmla="*/ 0 h 673"/>
              <a:gd name="T56" fmla="*/ 2147483646 w 5284"/>
              <a:gd name="T57" fmla="*/ 2147483646 h 673"/>
              <a:gd name="T58" fmla="*/ 2147483646 w 5284"/>
              <a:gd name="T59" fmla="*/ 2147483646 h 673"/>
              <a:gd name="T60" fmla="*/ 2147483646 w 5284"/>
              <a:gd name="T61" fmla="*/ 2147483646 h 673"/>
              <a:gd name="T62" fmla="*/ 2147483646 w 5284"/>
              <a:gd name="T63" fmla="*/ 2147483646 h 673"/>
              <a:gd name="T64" fmla="*/ 2147483646 w 5284"/>
              <a:gd name="T65" fmla="*/ 2147483646 h 673"/>
              <a:gd name="T66" fmla="*/ 2147483646 w 5284"/>
              <a:gd name="T67" fmla="*/ 2147483646 h 673"/>
              <a:gd name="T68" fmla="*/ 2147483646 w 5284"/>
              <a:gd name="T69" fmla="*/ 2147483646 h 673"/>
              <a:gd name="T70" fmla="*/ 2147483646 w 5284"/>
              <a:gd name="T71" fmla="*/ 2147483646 h 673"/>
              <a:gd name="T72" fmla="*/ 2147483646 w 5284"/>
              <a:gd name="T73" fmla="*/ 2147483646 h 673"/>
              <a:gd name="T74" fmla="*/ 2147483646 w 5284"/>
              <a:gd name="T75" fmla="*/ 2147483646 h 673"/>
              <a:gd name="T76" fmla="*/ 2147483646 w 5284"/>
              <a:gd name="T77" fmla="*/ 2147483646 h 673"/>
              <a:gd name="T78" fmla="*/ 2147483646 w 5284"/>
              <a:gd name="T79" fmla="*/ 2147483646 h 673"/>
              <a:gd name="T80" fmla="*/ 2147483646 w 5284"/>
              <a:gd name="T81" fmla="*/ 2147483646 h 673"/>
              <a:gd name="T82" fmla="*/ 2147483646 w 5284"/>
              <a:gd name="T83" fmla="*/ 2147483646 h 673"/>
              <a:gd name="T84" fmla="*/ 2147483646 w 5284"/>
              <a:gd name="T85" fmla="*/ 2147483646 h 673"/>
              <a:gd name="T86" fmla="*/ 0 w 5284"/>
              <a:gd name="T87" fmla="*/ 214748364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ru-RU"/>
          </a:p>
        </p:txBody>
      </p:sp>
      <p:sp>
        <p:nvSpPr>
          <p:cNvPr id="1034" name="Freeform 10"/>
          <p:cNvSpPr>
            <a:spLocks/>
          </p:cNvSpPr>
          <p:nvPr/>
        </p:nvSpPr>
        <p:spPr bwMode="white">
          <a:xfrm>
            <a:off x="0" y="-20638"/>
            <a:ext cx="4578350" cy="454026"/>
          </a:xfrm>
          <a:custGeom>
            <a:avLst/>
            <a:gdLst>
              <a:gd name="T0" fmla="*/ 0 w 2884"/>
              <a:gd name="T1" fmla="*/ 0 h 286"/>
              <a:gd name="T2" fmla="*/ 0 w 2884"/>
              <a:gd name="T3" fmla="*/ 2147483646 h 286"/>
              <a:gd name="T4" fmla="*/ 2147483646 w 2884"/>
              <a:gd name="T5" fmla="*/ 2147483646 h 286"/>
              <a:gd name="T6" fmla="*/ 2147483646 w 2884"/>
              <a:gd name="T7" fmla="*/ 2147483646 h 286"/>
              <a:gd name="T8" fmla="*/ 2147483646 w 2884"/>
              <a:gd name="T9" fmla="*/ 2147483646 h 286"/>
              <a:gd name="T10" fmla="*/ 2147483646 w 2884"/>
              <a:gd name="T11" fmla="*/ 2147483646 h 286"/>
              <a:gd name="T12" fmla="*/ 2147483646 w 2884"/>
              <a:gd name="T13" fmla="*/ 2147483646 h 286"/>
              <a:gd name="T14" fmla="*/ 2147483646 w 2884"/>
              <a:gd name="T15" fmla="*/ 2147483646 h 286"/>
              <a:gd name="T16" fmla="*/ 2147483646 w 2884"/>
              <a:gd name="T17" fmla="*/ 2147483646 h 286"/>
              <a:gd name="T18" fmla="*/ 2147483646 w 2884"/>
              <a:gd name="T19" fmla="*/ 2147483646 h 286"/>
              <a:gd name="T20" fmla="*/ 2147483646 w 2884"/>
              <a:gd name="T21" fmla="*/ 2147483646 h 286"/>
              <a:gd name="T22" fmla="*/ 2147483646 w 2884"/>
              <a:gd name="T23" fmla="*/ 2147483646 h 286"/>
              <a:gd name="T24" fmla="*/ 2147483646 w 2884"/>
              <a:gd name="T25" fmla="*/ 2147483646 h 286"/>
              <a:gd name="T26" fmla="*/ 2147483646 w 2884"/>
              <a:gd name="T27" fmla="*/ 2147483646 h 286"/>
              <a:gd name="T28" fmla="*/ 2147483646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ru-RU"/>
          </a:p>
        </p:txBody>
      </p:sp>
      <p:sp>
        <p:nvSpPr>
          <p:cNvPr id="103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Hier klicken, um Master-Titelformat zu bearbeiten.</a:t>
            </a:r>
          </a:p>
        </p:txBody>
      </p:sp>
      <p:sp>
        <p:nvSpPr>
          <p:cNvPr id="1036"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Hier klicken, um Master-Textformat zu bearbeiten.</a:t>
            </a:r>
          </a:p>
          <a:p>
            <a:pPr lvl="1"/>
            <a:r>
              <a:rPr lang="en-US"/>
              <a:t>Zweite Ebene</a:t>
            </a:r>
          </a:p>
          <a:p>
            <a:pPr lvl="2"/>
            <a:r>
              <a:rPr lang="en-US"/>
              <a:t>Dritte Ebene</a:t>
            </a:r>
          </a:p>
          <a:p>
            <a:pPr lvl="3"/>
            <a:r>
              <a:rPr lang="en-US"/>
              <a:t>Vierte Ebene</a:t>
            </a:r>
          </a:p>
          <a:p>
            <a:pPr lvl="4"/>
            <a:r>
              <a:rPr lang="en-US"/>
              <a:t>Fünfte Ebene</a:t>
            </a:r>
          </a:p>
        </p:txBody>
      </p:sp>
      <p:sp>
        <p:nvSpPr>
          <p:cNvPr id="13325" name="Rectangle 13"/>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3326" name="Rectangle 14"/>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3327" name="Rectangle 15"/>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D4628C33-AABC-4D4A-95A5-801EE6FE088F}" type="slidenum">
              <a:rPr lang="en-US"/>
              <a:pPr/>
              <a:t>‹Nr.›</a:t>
            </a:fld>
            <a:endParaRPr lang="en-US"/>
          </a:p>
        </p:txBody>
      </p:sp>
    </p:spTree>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0-#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33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500"/>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500"/>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500"/>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500"/>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500"/>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500"/>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500"/>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500"/>
            </a:p>
          </p:txBody>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de-DE"/>
              <a:t>Mastertitelformat bearbeiten</a:t>
            </a:r>
            <a:endParaRPr lang="en-US"/>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81F3D3B5-5F9A-4249-A1CE-E55363DF0938}" type="datetimeFigureOut">
              <a:rPr lang="de-DE" smtClean="0"/>
              <a:t>10.02.2026</a:t>
            </a:fld>
            <a:endParaRPr lang="de-DE"/>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09229BF2-E7C5-476C-AC76-07E681CF5674}" type="slidenum">
              <a:rPr lang="de-DE" smtClean="0"/>
              <a:t>‹Nr.›</a:t>
            </a:fld>
            <a:endParaRPr lang="de-DE"/>
          </a:p>
        </p:txBody>
      </p:sp>
    </p:spTree>
    <p:extLst>
      <p:ext uri="{BB962C8B-B14F-4D97-AF65-F5344CB8AC3E}">
        <p14:creationId xmlns:p14="http://schemas.microsoft.com/office/powerpoint/2010/main" val="1365967320"/>
      </p:ext>
    </p:extLst>
  </p:cSld>
  <p:clrMap bg1="lt1" tx1="dk1" bg2="lt2" tx2="dk2" accent1="accent1" accent2="accent2" accent3="accent3" accent4="accent4" accent5="accent5" accent6="accent6" hlink="hlink" folHlink="folHlink"/>
  <p:sldLayoutIdLst>
    <p:sldLayoutId id="2147484043" r:id="rId1"/>
    <p:sldLayoutId id="2147484044" r:id="rId2"/>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525477" y="914400"/>
            <a:ext cx="8018449"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525477" y="2221992"/>
            <a:ext cx="8018449"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6277086" y="6356351"/>
            <a:ext cx="1912173" cy="365125"/>
          </a:xfrm>
          <a:prstGeom prst="rect">
            <a:avLst/>
          </a:prstGeom>
        </p:spPr>
        <p:txBody>
          <a:bodyPr vert="horz" lIns="91440" tIns="45720" rIns="91440" bIns="45720" rtlCol="0" anchor="ctr"/>
          <a:lstStyle>
            <a:lvl1pPr algn="r">
              <a:defRPr sz="788">
                <a:solidFill>
                  <a:schemeClr val="tx1"/>
                </a:solidFill>
                <a:latin typeface="+mj-lt"/>
              </a:defRPr>
            </a:lvl1pPr>
          </a:lstStyle>
          <a:p>
            <a:fld id="{E31BA835-12AC-4E8F-955A-EA3F4DE2791F}" type="datetime1">
              <a:rPr lang="en-US" smtClean="0"/>
              <a:t>2/10/2026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528067" y="6356351"/>
            <a:ext cx="3404795" cy="365125"/>
          </a:xfrm>
          <a:prstGeom prst="rect">
            <a:avLst/>
          </a:prstGeom>
        </p:spPr>
        <p:txBody>
          <a:bodyPr vert="horz" lIns="91440" tIns="45720" rIns="91440" bIns="45720" rtlCol="0" anchor="ctr"/>
          <a:lstStyle>
            <a:lvl1pPr algn="l">
              <a:defRPr sz="788">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8189259" y="6356351"/>
            <a:ext cx="504266" cy="365125"/>
          </a:xfrm>
          <a:prstGeom prst="rect">
            <a:avLst/>
          </a:prstGeom>
        </p:spPr>
        <p:txBody>
          <a:bodyPr vert="horz" lIns="91440" tIns="45720" rIns="91440" bIns="45720" rtlCol="0" anchor="ctr"/>
          <a:lstStyle>
            <a:lvl1pPr algn="r">
              <a:defRPr sz="1350">
                <a:solidFill>
                  <a:schemeClr val="tx1"/>
                </a:solidFill>
              </a:defRPr>
            </a:lvl1pPr>
          </a:lstStyle>
          <a:p>
            <a:fld id="{87E7843D-FF13-4365-9478-9625B70A2705}" type="slidenum">
              <a:rPr lang="en-US" smtClean="0"/>
              <a:t>‹Nr.›</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600075" y="723900"/>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600075" y="6142781"/>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802488"/>
      </p:ext>
    </p:extLst>
  </p:cSld>
  <p:clrMap bg1="lt1" tx1="dk1" bg2="lt2" tx2="dk2" accent1="accent1" accent2="accent2" accent3="accent3" accent4="accent4" accent5="accent5" accent6="accent6" hlink="hlink" folHlink="folHlink"/>
  <p:sldLayoutIdLst>
    <p:sldLayoutId id="2147484046" r:id="rId1"/>
    <p:sldLayoutId id="2147484047" r:id="rId2"/>
  </p:sldLayoutIdLst>
  <p:hf sldNum="0" hdr="0" ftr="0" dt="0"/>
  <p:txStyles>
    <p:titleStyle>
      <a:lvl1pPr algn="l" defTabSz="685800" rtl="0" eaLnBrk="1" latinLnBrk="0" hangingPunct="1">
        <a:lnSpc>
          <a:spcPct val="100000"/>
        </a:lnSpc>
        <a:spcBef>
          <a:spcPct val="0"/>
        </a:spcBef>
        <a:buNone/>
        <a:defRPr sz="3000" kern="1200" cap="all" spc="23" baseline="0">
          <a:solidFill>
            <a:schemeClr val="tx1"/>
          </a:solidFill>
          <a:latin typeface="+mj-lt"/>
          <a:ea typeface="+mj-ea"/>
          <a:cs typeface="+mj-cs"/>
        </a:defRPr>
      </a:lvl1pPr>
    </p:titleStyle>
    <p:bodyStyle>
      <a:lvl1pPr marL="171450" indent="-171450" algn="l" defTabSz="685800" rtl="0" eaLnBrk="1" latinLnBrk="0" hangingPunct="1">
        <a:lnSpc>
          <a:spcPct val="11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E9E65CC-25A6-CB2E-5AD2-8A17B97AE62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7017672-8917-39B1-8E30-851F4E20886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231BB59-EA76-5B91-66FD-E5F89227760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929B01CF-AE87-6C4C-8755-26685F70239A}" type="datetimeFigureOut">
              <a:rPr lang="de-DE" smtClean="0"/>
              <a:t>10.02.2026</a:t>
            </a:fld>
            <a:endParaRPr lang="de-DE"/>
          </a:p>
        </p:txBody>
      </p:sp>
      <p:sp>
        <p:nvSpPr>
          <p:cNvPr id="5" name="Fußzeilenplatzhalter 4">
            <a:extLst>
              <a:ext uri="{FF2B5EF4-FFF2-40B4-BE49-F238E27FC236}">
                <a16:creationId xmlns:a16="http://schemas.microsoft.com/office/drawing/2014/main" id="{73C2AFAE-B3AA-5C28-6F90-26744613F3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79BFFB9F-2352-4A8F-96A3-CC9CED64760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2905E28-7CD0-3E44-9D74-6690CD8C7C08}" type="slidenum">
              <a:rPr lang="de-DE" smtClean="0"/>
              <a:t>‹Nr.›</a:t>
            </a:fld>
            <a:endParaRPr lang="de-DE"/>
          </a:p>
        </p:txBody>
      </p:sp>
    </p:spTree>
    <p:extLst>
      <p:ext uri="{BB962C8B-B14F-4D97-AF65-F5344CB8AC3E}">
        <p14:creationId xmlns:p14="http://schemas.microsoft.com/office/powerpoint/2010/main" val="2179056794"/>
      </p:ext>
    </p:extLst>
  </p:cSld>
  <p:clrMap bg1="lt1" tx1="dk1" bg2="lt2" tx2="dk2" accent1="accent1" accent2="accent2" accent3="accent3" accent4="accent4" accent5="accent5" accent6="accent6" hlink="hlink" folHlink="folHlink"/>
  <p:sldLayoutIdLst>
    <p:sldLayoutId id="2147484049" r:id="rId1"/>
    <p:sldLayoutId id="2147484050"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750" y="1268413"/>
            <a:ext cx="80645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539750" y="3573463"/>
            <a:ext cx="80645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p:txBody>
      </p:sp>
      <p:sp>
        <p:nvSpPr>
          <p:cNvPr id="1031" name="Rectangle 7">
            <a:extLst>
              <a:ext uri="{FF2B5EF4-FFF2-40B4-BE49-F238E27FC236}">
                <a16:creationId xmlns:a16="http://schemas.microsoft.com/office/drawing/2014/main" id="{DF7A9053-B682-4C45-B69F-DBDCF624CEFF}"/>
              </a:ext>
            </a:extLst>
          </p:cNvPr>
          <p:cNvSpPr>
            <a:spLocks noGrp="1" noChangeArrowheads="1"/>
          </p:cNvSpPr>
          <p:nvPr>
            <p:ph type="ftr" sz="quarter" idx="3"/>
          </p:nvPr>
        </p:nvSpPr>
        <p:spPr bwMode="auto">
          <a:xfrm>
            <a:off x="900113" y="6453188"/>
            <a:ext cx="3657600" cy="3413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1" hangingPunct="1">
              <a:defRPr sz="800"/>
            </a:lvl1pPr>
          </a:lstStyle>
          <a:p>
            <a:pPr>
              <a:defRPr/>
            </a:pPr>
            <a:r>
              <a:rPr lang="de-DE"/>
              <a:t>Auftaktveranstaltung VK-PK       Soest</a:t>
            </a:r>
            <a:r>
              <a:rPr lang="de-DE" b="0"/>
              <a:t>, </a:t>
            </a:r>
            <a:r>
              <a:rPr lang="de-DE"/>
              <a:t>27.11.2008</a:t>
            </a:r>
          </a:p>
        </p:txBody>
      </p:sp>
      <p:sp>
        <p:nvSpPr>
          <p:cNvPr id="1032" name="Rectangle 8">
            <a:extLst>
              <a:ext uri="{FF2B5EF4-FFF2-40B4-BE49-F238E27FC236}">
                <a16:creationId xmlns:a16="http://schemas.microsoft.com/office/drawing/2014/main" id="{EAB44E09-8817-41CA-98D9-BED49422EABA}"/>
              </a:ext>
            </a:extLst>
          </p:cNvPr>
          <p:cNvSpPr>
            <a:spLocks noGrp="1" noChangeArrowheads="1"/>
          </p:cNvSpPr>
          <p:nvPr>
            <p:ph type="sldNum" sz="quarter" idx="4"/>
          </p:nvPr>
        </p:nvSpPr>
        <p:spPr bwMode="auto">
          <a:xfrm>
            <a:off x="539750" y="6453188"/>
            <a:ext cx="288925" cy="3413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1" hangingPunct="1">
              <a:defRPr sz="800" b="0"/>
            </a:lvl1pPr>
          </a:lstStyle>
          <a:p>
            <a:pPr>
              <a:defRPr/>
            </a:pPr>
            <a:fld id="{81B4E164-C4AD-4110-8C9B-36389E612F38}" type="slidenum">
              <a:rPr lang="de-DE" altLang="de-DE"/>
              <a:pPr>
                <a:defRPr/>
              </a:pPr>
              <a:t>‹Nr.›</a:t>
            </a:fld>
            <a:endParaRPr lang="de-DE" altLang="de-DE"/>
          </a:p>
        </p:txBody>
      </p:sp>
      <p:sp>
        <p:nvSpPr>
          <p:cNvPr id="1030" name="AutoShape 12" descr="Logo_NRW_MS_RZ">
            <a:extLst>
              <a:ext uri="{FF2B5EF4-FFF2-40B4-BE49-F238E27FC236}">
                <a16:creationId xmlns:a16="http://schemas.microsoft.com/office/drawing/2014/main" id="{CEEAD9C4-34E0-44C1-8AE9-47C69F7C8103}"/>
              </a:ext>
            </a:extLst>
          </p:cNvPr>
          <p:cNvSpPr>
            <a:spLocks noChangeAspect="1" noChangeArrowheads="1"/>
          </p:cNvSpPr>
          <p:nvPr/>
        </p:nvSpPr>
        <p:spPr bwMode="auto">
          <a:xfrm>
            <a:off x="1509713" y="2805113"/>
            <a:ext cx="61245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algn="ctr" eaLnBrk="0" fontAlgn="base" hangingPunct="0">
              <a:spcBef>
                <a:spcPct val="0"/>
              </a:spcBef>
              <a:spcAft>
                <a:spcPct val="0"/>
              </a:spcAft>
              <a:defRPr sz="2400" b="1">
                <a:solidFill>
                  <a:schemeClr val="tx1"/>
                </a:solidFill>
                <a:latin typeface="Arial" pitchFamily="34" charset="0"/>
              </a:defRPr>
            </a:lvl6pPr>
            <a:lvl7pPr marL="2971800" indent="-228600" algn="ctr" eaLnBrk="0" fontAlgn="base" hangingPunct="0">
              <a:spcBef>
                <a:spcPct val="0"/>
              </a:spcBef>
              <a:spcAft>
                <a:spcPct val="0"/>
              </a:spcAft>
              <a:defRPr sz="2400" b="1">
                <a:solidFill>
                  <a:schemeClr val="tx1"/>
                </a:solidFill>
                <a:latin typeface="Arial" pitchFamily="34" charset="0"/>
              </a:defRPr>
            </a:lvl7pPr>
            <a:lvl8pPr marL="3429000" indent="-228600" algn="ctr" eaLnBrk="0" fontAlgn="base" hangingPunct="0">
              <a:spcBef>
                <a:spcPct val="0"/>
              </a:spcBef>
              <a:spcAft>
                <a:spcPct val="0"/>
              </a:spcAft>
              <a:defRPr sz="2400" b="1">
                <a:solidFill>
                  <a:schemeClr val="tx1"/>
                </a:solidFill>
                <a:latin typeface="Arial" pitchFamily="34" charset="0"/>
              </a:defRPr>
            </a:lvl8pPr>
            <a:lvl9pPr marL="3886200" indent="-228600" algn="ctr" eaLnBrk="0" fontAlgn="base" hangingPunct="0">
              <a:spcBef>
                <a:spcPct val="0"/>
              </a:spcBef>
              <a:spcAft>
                <a:spcPct val="0"/>
              </a:spcAft>
              <a:defRPr sz="2400" b="1">
                <a:solidFill>
                  <a:schemeClr val="tx1"/>
                </a:solidFill>
                <a:latin typeface="Arial" pitchFamily="34" charset="0"/>
              </a:defRPr>
            </a:lvl9pPr>
          </a:lstStyle>
          <a:p>
            <a:pPr algn="ctr" eaLnBrk="1" hangingPunct="1">
              <a:defRPr/>
            </a:pPr>
            <a:endParaRPr lang="de-DE" altLang="de-DE" sz="1200"/>
          </a:p>
        </p:txBody>
      </p:sp>
    </p:spTree>
    <p:extLst>
      <p:ext uri="{BB962C8B-B14F-4D97-AF65-F5344CB8AC3E}">
        <p14:creationId xmlns:p14="http://schemas.microsoft.com/office/powerpoint/2010/main" val="40091310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Lst>
  <p:transition spd="slow">
    <p:push dir="u"/>
  </p:transition>
  <p:hf hdr="0" ft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BoldMT" charset="0"/>
        </a:defRPr>
      </a:lvl2pPr>
      <a:lvl3pPr algn="l" rtl="0" eaLnBrk="0" fontAlgn="base" hangingPunct="0">
        <a:spcBef>
          <a:spcPct val="0"/>
        </a:spcBef>
        <a:spcAft>
          <a:spcPct val="0"/>
        </a:spcAft>
        <a:defRPr sz="2000" b="1">
          <a:solidFill>
            <a:schemeClr val="tx1"/>
          </a:solidFill>
          <a:latin typeface="Arial-BoldMT" charset="0"/>
        </a:defRPr>
      </a:lvl3pPr>
      <a:lvl4pPr algn="l" rtl="0" eaLnBrk="0" fontAlgn="base" hangingPunct="0">
        <a:spcBef>
          <a:spcPct val="0"/>
        </a:spcBef>
        <a:spcAft>
          <a:spcPct val="0"/>
        </a:spcAft>
        <a:defRPr sz="2000" b="1">
          <a:solidFill>
            <a:schemeClr val="tx1"/>
          </a:solidFill>
          <a:latin typeface="Arial-BoldMT" charset="0"/>
        </a:defRPr>
      </a:lvl4pPr>
      <a:lvl5pPr algn="l" rtl="0" eaLnBrk="0" fontAlgn="base" hangingPunct="0">
        <a:spcBef>
          <a:spcPct val="0"/>
        </a:spcBef>
        <a:spcAft>
          <a:spcPct val="0"/>
        </a:spcAft>
        <a:defRPr sz="2000" b="1">
          <a:solidFill>
            <a:schemeClr val="tx1"/>
          </a:solidFill>
          <a:latin typeface="Arial-BoldMT" charset="0"/>
        </a:defRPr>
      </a:lvl5pPr>
      <a:lvl6pPr marL="457200" algn="l" rtl="0" fontAlgn="base">
        <a:spcBef>
          <a:spcPct val="0"/>
        </a:spcBef>
        <a:spcAft>
          <a:spcPct val="0"/>
        </a:spcAft>
        <a:defRPr sz="2000" b="1">
          <a:solidFill>
            <a:schemeClr val="tx1"/>
          </a:solidFill>
          <a:latin typeface="Arial-BoldMT" charset="0"/>
        </a:defRPr>
      </a:lvl6pPr>
      <a:lvl7pPr marL="914400" algn="l" rtl="0" fontAlgn="base">
        <a:spcBef>
          <a:spcPct val="0"/>
        </a:spcBef>
        <a:spcAft>
          <a:spcPct val="0"/>
        </a:spcAft>
        <a:defRPr sz="2000" b="1">
          <a:solidFill>
            <a:schemeClr val="tx1"/>
          </a:solidFill>
          <a:latin typeface="Arial-BoldMT" charset="0"/>
        </a:defRPr>
      </a:lvl7pPr>
      <a:lvl8pPr marL="1371600" algn="l" rtl="0" fontAlgn="base">
        <a:spcBef>
          <a:spcPct val="0"/>
        </a:spcBef>
        <a:spcAft>
          <a:spcPct val="0"/>
        </a:spcAft>
        <a:defRPr sz="2000" b="1">
          <a:solidFill>
            <a:schemeClr val="tx1"/>
          </a:solidFill>
          <a:latin typeface="Arial-BoldMT" charset="0"/>
        </a:defRPr>
      </a:lvl8pPr>
      <a:lvl9pPr marL="1828800" algn="l" rtl="0" fontAlgn="base">
        <a:spcBef>
          <a:spcPct val="0"/>
        </a:spcBef>
        <a:spcAft>
          <a:spcPct val="0"/>
        </a:spcAft>
        <a:defRPr sz="2000" b="1">
          <a:solidFill>
            <a:schemeClr val="tx1"/>
          </a:solidFill>
          <a:latin typeface="Arial-BoldMT" charset="0"/>
        </a:defRPr>
      </a:lvl9pPr>
    </p:titleStyle>
    <p:bodyStyle>
      <a:lvl1pPr marL="342900" indent="-342900" algn="l" rtl="0" eaLnBrk="0" fontAlgn="base" hangingPunct="0">
        <a:spcBef>
          <a:spcPct val="20000"/>
        </a:spcBef>
        <a:spcAft>
          <a:spcPct val="0"/>
        </a:spcAft>
        <a:buChar char="•"/>
        <a:defRPr sz="21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100">
          <a:solidFill>
            <a:schemeClr val="tx1"/>
          </a:solidFill>
          <a:latin typeface="+mn-lt"/>
        </a:defRPr>
      </a:lvl2pPr>
      <a:lvl3pPr marL="1143000" indent="-228600" algn="l" rtl="0" eaLnBrk="0" fontAlgn="base" hangingPunct="0">
        <a:spcBef>
          <a:spcPct val="20000"/>
        </a:spcBef>
        <a:spcAft>
          <a:spcPct val="0"/>
        </a:spcAft>
        <a:buChar char="•"/>
        <a:defRPr sz="21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074" name="Titelplatzhalter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075" name="Textplatzhalter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351E22E-23D6-4A3D-A458-E7B8F928FA3F}" type="datetimeFigureOut">
              <a:rPr lang="de-DE"/>
              <a:pPr>
                <a:defRPr/>
              </a:pPr>
              <a:t>10.02.2026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46E52A-3E63-43EF-9954-48CC9978B7BA}" type="slidenum">
              <a:rPr lang="de-DE"/>
              <a:pPr>
                <a:defRPr/>
              </a:pPr>
              <a:t>‹Nr.›</a:t>
            </a:fld>
            <a:endParaRPr lang="de-DE"/>
          </a:p>
        </p:txBody>
      </p:sp>
    </p:spTree>
    <p:extLst>
      <p:ext uri="{BB962C8B-B14F-4D97-AF65-F5344CB8AC3E}">
        <p14:creationId xmlns:p14="http://schemas.microsoft.com/office/powerpoint/2010/main" val="63456449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ransition spd="slow">
    <p:push dir="u"/>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C356598-A3C8-48D2-9BB7-CE9E5B0F18E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8BEDC73-348F-4D66-9524-E4CC36A5B2E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53020A6-E128-4CB2-8E41-DCA5820CB79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131851-01EC-4E1B-8A91-9A7565E5928E}" type="datetimeFigureOut">
              <a:rPr lang="de-DE" smtClean="0"/>
              <a:t>10.02.2026</a:t>
            </a:fld>
            <a:endParaRPr lang="de-DE"/>
          </a:p>
        </p:txBody>
      </p:sp>
      <p:sp>
        <p:nvSpPr>
          <p:cNvPr id="5" name="Fußzeilenplatzhalter 4">
            <a:extLst>
              <a:ext uri="{FF2B5EF4-FFF2-40B4-BE49-F238E27FC236}">
                <a16:creationId xmlns:a16="http://schemas.microsoft.com/office/drawing/2014/main" id="{055A4A0B-BDDF-4CEB-90F8-2A580988A7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F2650B2-ECB9-43EA-ADF3-A52F9FF9FC4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AA360D-2AEB-4BA1-9B19-A8991B97CA85}" type="slidenum">
              <a:rPr lang="de-DE" smtClean="0"/>
              <a:t>‹Nr.›</a:t>
            </a:fld>
            <a:endParaRPr lang="de-DE"/>
          </a:p>
        </p:txBody>
      </p:sp>
    </p:spTree>
    <p:extLst>
      <p:ext uri="{BB962C8B-B14F-4D97-AF65-F5344CB8AC3E}">
        <p14:creationId xmlns:p14="http://schemas.microsoft.com/office/powerpoint/2010/main" val="1916194237"/>
      </p:ext>
    </p:extLst>
  </p:cSld>
  <p:clrMap bg1="lt1" tx1="dk1" bg2="lt2" tx2="dk2" accent1="accent1" accent2="accent2" accent3="accent3" accent4="accent4" accent5="accent5" accent6="accent6" hlink="hlink" folHlink="folHlink"/>
  <p:sldLayoutIdLst>
    <p:sldLayoutId id="2147484014" r:id="rId1"/>
    <p:sldLayoutId id="214748401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D813A38-5ED0-A34F-ACBB-270277F6D7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999EF13-0239-A74F-B676-38249E0A785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79C7B09-05A5-204A-9B2D-3ADE57F8283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A202EFC-5A14-E748-A83A-51491F571313}" type="datetimeFigureOut">
              <a:rPr lang="de-DE" smtClean="0"/>
              <a:t>10.02.2026</a:t>
            </a:fld>
            <a:endParaRPr lang="de-DE"/>
          </a:p>
        </p:txBody>
      </p:sp>
      <p:sp>
        <p:nvSpPr>
          <p:cNvPr id="5" name="Fußzeilenplatzhalter 4">
            <a:extLst>
              <a:ext uri="{FF2B5EF4-FFF2-40B4-BE49-F238E27FC236}">
                <a16:creationId xmlns:a16="http://schemas.microsoft.com/office/drawing/2014/main" id="{FA5FECE7-B55B-3F43-A1EF-B2F8B189B0E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52DFA10-D3D0-874B-86C3-DBDE84319D7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D54E4E-31DD-CA42-9AD1-D94A73AFF70F}" type="slidenum">
              <a:rPr lang="de-DE" smtClean="0"/>
              <a:t>‹Nr.›</a:t>
            </a:fld>
            <a:endParaRPr lang="de-DE"/>
          </a:p>
        </p:txBody>
      </p:sp>
    </p:spTree>
    <p:extLst>
      <p:ext uri="{BB962C8B-B14F-4D97-AF65-F5344CB8AC3E}">
        <p14:creationId xmlns:p14="http://schemas.microsoft.com/office/powerpoint/2010/main" val="551533208"/>
      </p:ext>
    </p:extLst>
  </p:cSld>
  <p:clrMap bg1="lt1" tx1="dk1" bg2="lt2" tx2="dk2" accent1="accent1" accent2="accent2" accent3="accent3" accent4="accent4" accent5="accent5" accent6="accent6" hlink="hlink" folHlink="folHlink"/>
  <p:sldLayoutIdLst>
    <p:sldLayoutId id="2147484023" r:id="rId1"/>
    <p:sldLayoutId id="214748402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ihandform 11">
            <a:extLst>
              <a:ext uri="{FF2B5EF4-FFF2-40B4-BE49-F238E27FC236}">
                <a16:creationId xmlns:a16="http://schemas.microsoft.com/office/drawing/2014/main" id="{6D3CECD8-58AA-969A-3A99-58518E1BF398}"/>
              </a:ext>
            </a:extLst>
          </p:cNvPr>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Freihandform 15">
            <a:extLst>
              <a:ext uri="{FF2B5EF4-FFF2-40B4-BE49-F238E27FC236}">
                <a16:creationId xmlns:a16="http://schemas.microsoft.com/office/drawing/2014/main" id="{B65FF3D3-127E-0730-2FBB-752EECB5AFE1}"/>
              </a:ext>
            </a:extLst>
          </p:cNvPr>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itelplatzhalter 8">
            <a:extLst>
              <a:ext uri="{FF2B5EF4-FFF2-40B4-BE49-F238E27FC236}">
                <a16:creationId xmlns:a16="http://schemas.microsoft.com/office/drawing/2014/main" id="{074982BD-551F-805D-CDFA-999F69494665}"/>
              </a:ext>
            </a:extLst>
          </p:cNvPr>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de-DE" altLang="de-DE"/>
              <a:t>Titelmasterformat durch Klicken bearbeiten</a:t>
            </a:r>
            <a:endParaRPr lang="en-US" altLang="de-DE"/>
          </a:p>
        </p:txBody>
      </p:sp>
      <p:sp>
        <p:nvSpPr>
          <p:cNvPr id="30" name="Textplatzhalter 29">
            <a:extLst>
              <a:ext uri="{FF2B5EF4-FFF2-40B4-BE49-F238E27FC236}">
                <a16:creationId xmlns:a16="http://schemas.microsoft.com/office/drawing/2014/main" id="{07DCF2DF-0FDB-FC50-09EB-700328586E1A}"/>
              </a:ext>
            </a:extLst>
          </p:cNvPr>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10" name="Datumsplatzhalter 9">
            <a:extLst>
              <a:ext uri="{FF2B5EF4-FFF2-40B4-BE49-F238E27FC236}">
                <a16:creationId xmlns:a16="http://schemas.microsoft.com/office/drawing/2014/main" id="{B6F0EF3C-D7C8-3600-56DE-887504A31E4F}"/>
              </a:ext>
            </a:extLst>
          </p:cNvPr>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de-DE"/>
          </a:p>
        </p:txBody>
      </p:sp>
      <p:sp>
        <p:nvSpPr>
          <p:cNvPr id="22" name="Fußzeilenplatzhalter 21">
            <a:extLst>
              <a:ext uri="{FF2B5EF4-FFF2-40B4-BE49-F238E27FC236}">
                <a16:creationId xmlns:a16="http://schemas.microsoft.com/office/drawing/2014/main" id="{986FA07F-E397-1E2B-4C89-A1AF3D7B627F}"/>
              </a:ext>
            </a:extLst>
          </p:cNvPr>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de-DE"/>
          </a:p>
        </p:txBody>
      </p:sp>
      <p:sp>
        <p:nvSpPr>
          <p:cNvPr id="18" name="Foliennummernplatzhalter 17">
            <a:extLst>
              <a:ext uri="{FF2B5EF4-FFF2-40B4-BE49-F238E27FC236}">
                <a16:creationId xmlns:a16="http://schemas.microsoft.com/office/drawing/2014/main" id="{D68AE7DD-3DBA-08C6-C839-9F8F3A5105ED}"/>
              </a:ext>
            </a:extLst>
          </p:cNvPr>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a:defRPr sz="1000">
                <a:solidFill>
                  <a:srgbClr val="9B9A98"/>
                </a:solidFill>
              </a:defRPr>
            </a:lvl1pPr>
          </a:lstStyle>
          <a:p>
            <a:fld id="{FCA12AB4-D1AE-467C-86B4-0BBB11941BA0}" type="slidenum">
              <a:rPr lang="de-DE" altLang="de-DE"/>
              <a:pPr/>
              <a:t>‹Nr.›</a:t>
            </a:fld>
            <a:endParaRPr lang="de-DE" altLang="de-DE"/>
          </a:p>
        </p:txBody>
      </p:sp>
    </p:spTree>
    <p:extLst>
      <p:ext uri="{BB962C8B-B14F-4D97-AF65-F5344CB8AC3E}">
        <p14:creationId xmlns:p14="http://schemas.microsoft.com/office/powerpoint/2010/main" val="1302889291"/>
      </p:ext>
    </p:extLst>
  </p:cSld>
  <p:clrMap bg1="dk1" tx1="lt1" bg2="dk2" tx2="lt2" accent1="accent1" accent2="accent2" accent3="accent3" accent4="accent4" accent5="accent5" accent6="accent6" hlink="hlink" folHlink="folHlink"/>
  <p:sldLayoutIdLst>
    <p:sldLayoutId id="2147484029" r:id="rId1"/>
    <p:sldLayoutId id="2147484030" r:id="rId2"/>
    <p:sldLayoutId id="2147484031" r:id="rId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anose="05020102010507070707"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anose="05020102010507070707"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anose="020B0604020202020204"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anose="05020102010507070707"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2339789"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677826"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32147" y="5791201"/>
            <a:ext cx="4714876"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6347223" y="5848350"/>
            <a:ext cx="2796777"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8657368" y="1647826"/>
            <a:ext cx="48663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8086165" y="0"/>
            <a:ext cx="1057835"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4897041" y="-4762"/>
            <a:ext cx="4246959"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857250" y="533401"/>
            <a:ext cx="7429500" cy="13821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857250" y="2009554"/>
            <a:ext cx="74295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5502827" y="6398879"/>
            <a:ext cx="3145431" cy="365125"/>
          </a:xfrm>
          <a:prstGeom prst="rect">
            <a:avLst/>
          </a:prstGeom>
        </p:spPr>
        <p:txBody>
          <a:bodyPr vert="horz" lIns="91440" tIns="45720" rIns="91440" bIns="45720" rtlCol="0" anchor="ctr">
            <a:normAutofit/>
          </a:bodyPr>
          <a:lstStyle>
            <a:lvl1pPr algn="r">
              <a:defRPr sz="825">
                <a:solidFill>
                  <a:schemeClr val="tx2"/>
                </a:solidFill>
                <a:latin typeface="+mn-lt"/>
              </a:defRPr>
            </a:lvl1pPr>
          </a:lstStyle>
          <a:p>
            <a:fld id="{11EAACC7-3B3F-47D1-959A-EF58926E955E}" type="datetimeFigureOut">
              <a:rPr lang="en-US" smtClean="0"/>
              <a:t>2/10/2026</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15822" y="6398879"/>
            <a:ext cx="3372986" cy="365125"/>
          </a:xfrm>
          <a:prstGeom prst="rect">
            <a:avLst/>
          </a:prstGeom>
        </p:spPr>
        <p:txBody>
          <a:bodyPr vert="horz" lIns="91440" tIns="45720" rIns="91440" bIns="45720" rtlCol="0" anchor="ctr">
            <a:normAutofit/>
          </a:bodyPr>
          <a:lstStyle>
            <a:lvl1pPr algn="l">
              <a:defRPr sz="900" b="1" spc="23"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8701858" y="6398879"/>
            <a:ext cx="353165" cy="365125"/>
          </a:xfrm>
          <a:prstGeom prst="rect">
            <a:avLst/>
          </a:prstGeom>
        </p:spPr>
        <p:txBody>
          <a:bodyPr vert="horz" lIns="91440" tIns="45720" rIns="91440" bIns="45720" rtlCol="0" anchor="ctr">
            <a:normAutofit/>
          </a:bodyPr>
          <a:lstStyle>
            <a:lvl1pPr algn="r">
              <a:defRPr sz="825">
                <a:solidFill>
                  <a:schemeClr val="tx2"/>
                </a:solidFill>
                <a:latin typeface="+mn-lt"/>
              </a:defRPr>
            </a:lvl1pPr>
          </a:lstStyle>
          <a:p>
            <a:fld id="{312CC964-A50B-4C29-B4E4-2C30BB34CCF3}" type="slidenum">
              <a:rPr lang="en-US" smtClean="0"/>
              <a:t>‹Nr.›</a:t>
            </a:fld>
            <a:endParaRPr lang="en-US"/>
          </a:p>
        </p:txBody>
      </p:sp>
    </p:spTree>
    <p:extLst>
      <p:ext uri="{BB962C8B-B14F-4D97-AF65-F5344CB8AC3E}">
        <p14:creationId xmlns:p14="http://schemas.microsoft.com/office/powerpoint/2010/main" val="390677828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Lst>
  <p:txStyles>
    <p:titleStyle>
      <a:lvl1pPr algn="l" defTabSz="685800" rtl="0" eaLnBrk="1" latinLnBrk="0" hangingPunct="1">
        <a:lnSpc>
          <a:spcPct val="90000"/>
        </a:lnSpc>
        <a:spcBef>
          <a:spcPct val="0"/>
        </a:spcBef>
        <a:buNone/>
        <a:defRPr sz="3300" i="1" kern="1200" cap="all" baseline="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SzPct val="80000"/>
        <a:buFont typeface="Arial" panose="020B0604020202020204" pitchFamily="34" charset="0"/>
        <a:buChar char="•"/>
        <a:defRPr sz="180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SzPct val="80000"/>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SzPct val="80000"/>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SzPct val="80000"/>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SzPct val="80000"/>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A665AD3-3DFE-4A70-BC4F-8AACF65262E1}" type="datetimeFigureOut">
              <a:rPr lang="de-DE" smtClean="0"/>
              <a:t>10.02.2026</a:t>
            </a:fld>
            <a:endParaRPr lang="de-DE"/>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1F8185-A43D-4FE0-B177-027CB605A992}" type="slidenum">
              <a:rPr lang="de-DE" smtClean="0"/>
              <a:t>‹Nr.›</a:t>
            </a:fld>
            <a:endParaRPr lang="de-DE"/>
          </a:p>
        </p:txBody>
      </p:sp>
    </p:spTree>
    <p:extLst>
      <p:ext uri="{BB962C8B-B14F-4D97-AF65-F5344CB8AC3E}">
        <p14:creationId xmlns:p14="http://schemas.microsoft.com/office/powerpoint/2010/main" val="3998436108"/>
      </p:ext>
    </p:extLst>
  </p:cSld>
  <p:clrMap bg1="lt1" tx1="dk1" bg2="lt2" tx2="dk2" accent1="accent1" accent2="accent2" accent3="accent3" accent4="accent4" accent5="accent5" accent6="accent6" hlink="hlink" folHlink="folHlink"/>
  <p:sldLayoutIdLst>
    <p:sldLayoutId id="2147484037" r:id="rId1"/>
    <p:sldLayoutId id="2147484038"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2280709-0395-374A-C1D6-CFC7D7C1E1BB}"/>
              </a:ext>
            </a:extLst>
          </p:cNvPr>
          <p:cNvSpPr txBox="1">
            <a:spLocks noGrp="1"/>
          </p:cNvSpPr>
          <p:nvPr>
            <p:ph type="title"/>
          </p:nvPr>
        </p:nvSpPr>
        <p:spPr>
          <a:xfrm>
            <a:off x="457171" y="273352"/>
            <a:ext cx="8228763" cy="1145009"/>
          </a:xfrm>
          <a:prstGeom prst="rect">
            <a:avLst/>
          </a:prstGeom>
          <a:noFill/>
          <a:ln>
            <a:noFill/>
          </a:ln>
        </p:spPr>
        <p:txBody>
          <a:bodyPr lIns="0" tIns="0" rIns="0" bIns="0" anchor="ctr"/>
          <a:lstStyle/>
          <a:p>
            <a:endParaRPr lang="de-DE"/>
          </a:p>
        </p:txBody>
      </p:sp>
      <p:sp>
        <p:nvSpPr>
          <p:cNvPr id="3" name="Textplatzhalter 2">
            <a:extLst>
              <a:ext uri="{FF2B5EF4-FFF2-40B4-BE49-F238E27FC236}">
                <a16:creationId xmlns:a16="http://schemas.microsoft.com/office/drawing/2014/main" id="{7B5874D0-D957-76EB-8B28-4C0935CFBEA3}"/>
              </a:ext>
            </a:extLst>
          </p:cNvPr>
          <p:cNvSpPr txBox="1">
            <a:spLocks noGrp="1"/>
          </p:cNvSpPr>
          <p:nvPr>
            <p:ph type="body" idx="1"/>
          </p:nvPr>
        </p:nvSpPr>
        <p:spPr>
          <a:xfrm>
            <a:off x="457171" y="1604841"/>
            <a:ext cx="8228763" cy="4526148"/>
          </a:xfrm>
          <a:prstGeom prst="rect">
            <a:avLst/>
          </a:prstGeom>
          <a:noFill/>
          <a:ln>
            <a:noFill/>
          </a:ln>
        </p:spPr>
        <p:txBody>
          <a:bodyPr lIns="0" tIns="0" rIns="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2C6E69D-5B76-98B1-AFE6-4796A94B9A4A}"/>
              </a:ext>
            </a:extLst>
          </p:cNvPr>
          <p:cNvSpPr txBox="1">
            <a:spLocks noGrp="1"/>
          </p:cNvSpPr>
          <p:nvPr>
            <p:ph type="dt" sz="half" idx="2"/>
          </p:nvPr>
        </p:nvSpPr>
        <p:spPr>
          <a:xfrm>
            <a:off x="457171" y="6247906"/>
            <a:ext cx="2130093" cy="472896"/>
          </a:xfrm>
          <a:prstGeom prst="rect">
            <a:avLst/>
          </a:prstGeom>
          <a:noFill/>
          <a:ln>
            <a:noFill/>
          </a:ln>
        </p:spPr>
        <p:txBody>
          <a:bodyPr lIns="0" tIns="0" rIns="0" bIns="0" anchorCtr="0">
            <a:noAutofit/>
          </a:bodyPr>
          <a:lstStyle>
            <a:lvl1pPr lvl="0" rtl="0" hangingPunct="0">
              <a:buNone/>
              <a:tabLst/>
              <a:defRPr lang="de-DE" sz="1270" kern="1200">
                <a:latin typeface="Times New Roman" pitchFamily="18"/>
                <a:ea typeface="Lucida Sans Unicode" pitchFamily="2"/>
                <a:cs typeface="Tahoma" pitchFamily="2"/>
              </a:defRPr>
            </a:lvl1pPr>
          </a:lstStyle>
          <a:p>
            <a:pPr lvl="0"/>
            <a:endParaRPr lang="de-DE"/>
          </a:p>
        </p:txBody>
      </p:sp>
      <p:sp>
        <p:nvSpPr>
          <p:cNvPr id="5" name="Fußzeilenplatzhalter 4">
            <a:extLst>
              <a:ext uri="{FF2B5EF4-FFF2-40B4-BE49-F238E27FC236}">
                <a16:creationId xmlns:a16="http://schemas.microsoft.com/office/drawing/2014/main" id="{A7308DAF-2908-BF8D-5063-B064D3711872}"/>
              </a:ext>
            </a:extLst>
          </p:cNvPr>
          <p:cNvSpPr txBox="1">
            <a:spLocks noGrp="1"/>
          </p:cNvSpPr>
          <p:nvPr>
            <p:ph type="ftr" sz="quarter" idx="3"/>
          </p:nvPr>
        </p:nvSpPr>
        <p:spPr>
          <a:xfrm>
            <a:off x="3127054" y="6247906"/>
            <a:ext cx="2898142" cy="472896"/>
          </a:xfrm>
          <a:prstGeom prst="rect">
            <a:avLst/>
          </a:prstGeom>
          <a:noFill/>
          <a:ln>
            <a:noFill/>
          </a:ln>
        </p:spPr>
        <p:txBody>
          <a:bodyPr lIns="0" tIns="0" rIns="0" bIns="0" anchorCtr="0">
            <a:noAutofit/>
          </a:bodyPr>
          <a:lstStyle>
            <a:lvl1pPr lvl="0" algn="ctr" rtl="0" hangingPunct="0">
              <a:buNone/>
              <a:tabLst/>
              <a:defRPr lang="de-DE" sz="1270" kern="1200">
                <a:latin typeface="Times New Roman" pitchFamily="18"/>
                <a:ea typeface="Lucida Sans Unicode" pitchFamily="2"/>
                <a:cs typeface="Tahoma" pitchFamily="2"/>
              </a:defRPr>
            </a:lvl1pPr>
          </a:lstStyle>
          <a:p>
            <a:pPr lvl="0"/>
            <a:endParaRPr lang="de-DE"/>
          </a:p>
        </p:txBody>
      </p:sp>
      <p:sp>
        <p:nvSpPr>
          <p:cNvPr id="6" name="Foliennummernplatzhalter 5">
            <a:extLst>
              <a:ext uri="{FF2B5EF4-FFF2-40B4-BE49-F238E27FC236}">
                <a16:creationId xmlns:a16="http://schemas.microsoft.com/office/drawing/2014/main" id="{0AD91CE5-F6CD-4F78-84A6-837422A36C7A}"/>
              </a:ext>
            </a:extLst>
          </p:cNvPr>
          <p:cNvSpPr txBox="1">
            <a:spLocks noGrp="1"/>
          </p:cNvSpPr>
          <p:nvPr>
            <p:ph type="sldNum" sz="quarter" idx="4"/>
          </p:nvPr>
        </p:nvSpPr>
        <p:spPr>
          <a:xfrm>
            <a:off x="6555842" y="6247906"/>
            <a:ext cx="2130093" cy="472896"/>
          </a:xfrm>
          <a:prstGeom prst="rect">
            <a:avLst/>
          </a:prstGeom>
          <a:noFill/>
          <a:ln>
            <a:noFill/>
          </a:ln>
        </p:spPr>
        <p:txBody>
          <a:bodyPr lIns="0" tIns="0" rIns="0" bIns="0" anchorCtr="0">
            <a:noAutofit/>
          </a:bodyPr>
          <a:lstStyle>
            <a:lvl1pPr lvl="0" algn="r" rtl="0" hangingPunct="0">
              <a:buNone/>
              <a:tabLst/>
              <a:defRPr lang="de-DE" sz="1270" kern="1200">
                <a:latin typeface="Times New Roman" pitchFamily="18"/>
                <a:ea typeface="Lucida Sans Unicode" pitchFamily="2"/>
                <a:cs typeface="Tahoma" pitchFamily="2"/>
              </a:defRPr>
            </a:lvl1pPr>
          </a:lstStyle>
          <a:p>
            <a:pPr lvl="0"/>
            <a:fld id="{D9B78165-B4D2-4862-AA06-3BC0E08FB8AD}" type="slidenum">
              <a:t>‹Nr.›</a:t>
            </a:fld>
            <a:endParaRPr lang="de-DE"/>
          </a:p>
        </p:txBody>
      </p:sp>
    </p:spTree>
    <p:extLst>
      <p:ext uri="{BB962C8B-B14F-4D97-AF65-F5344CB8AC3E}">
        <p14:creationId xmlns:p14="http://schemas.microsoft.com/office/powerpoint/2010/main" val="272633139"/>
      </p:ext>
    </p:extLst>
  </p:cSld>
  <p:clrMap bg1="lt1" tx1="dk1" bg2="lt2" tx2="dk2" accent1="accent1" accent2="accent2" accent3="accent3" accent4="accent4" accent5="accent5" accent6="accent6" hlink="hlink" folHlink="folHlink"/>
  <p:sldLayoutIdLst>
    <p:sldLayoutId id="2147484040" r:id="rId1"/>
    <p:sldLayoutId id="2147484041" r:id="rId2"/>
  </p:sldLayoutIdLst>
  <p:txStyles>
    <p:titleStyle>
      <a:lvl1pPr algn="ctr" rtl="0" hangingPunct="0">
        <a:tabLst/>
        <a:defRPr lang="de-DE" sz="3991" b="0" i="0" u="none" strike="noStrike" kern="1200">
          <a:ln>
            <a:noFill/>
          </a:ln>
          <a:latin typeface="Arial" pitchFamily="18"/>
          <a:ea typeface="Microsoft YaHei" pitchFamily="2"/>
          <a:cs typeface="Arial" pitchFamily="2"/>
        </a:defRPr>
      </a:lvl1pPr>
    </p:titleStyle>
    <p:bodyStyle>
      <a:lvl1pPr rtl="0" hangingPunct="0">
        <a:spcBef>
          <a:spcPts val="0"/>
        </a:spcBef>
        <a:spcAft>
          <a:spcPts val="1285"/>
        </a:spcAft>
        <a:tabLst/>
        <a:defRPr lang="de-DE" sz="2903" b="0" i="0" u="none" strike="noStrike" kern="1200">
          <a:ln>
            <a:noFill/>
          </a:ln>
          <a:latin typeface="Arial" pitchFamily="18"/>
          <a:ea typeface="Microsoft YaHei" pitchFamily="2"/>
          <a:cs typeface="Arial" pitchFamily="2"/>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hyperlink" Target="mailto:k.dohm@asg-huerth.de" TargetMode="External"/><Relationship Id="rId2" Type="http://schemas.openxmlformats.org/officeDocument/2006/relationships/image" Target="../media/image15.png"/><Relationship Id="rId1" Type="http://schemas.openxmlformats.org/officeDocument/2006/relationships/slideLayout" Target="../slideLayouts/slideLayout53.xml"/><Relationship Id="rId4" Type="http://schemas.openxmlformats.org/officeDocument/2006/relationships/hyperlink" Target="mailto:c.boesader@asg-huerth.d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hyperlink" Target="mailto:g.boesader@asg-huerth.de" TargetMode="External"/><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hyperlink" Target="mailto:i.drimer@asg-huerth.d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4.xml"/><Relationship Id="rId6" Type="http://schemas.openxmlformats.org/officeDocument/2006/relationships/image" Target="../media/image26.jpeg"/><Relationship Id="rId5" Type="http://schemas.microsoft.com/office/2007/relationships/hdphoto" Target="../media/hdphoto1.wdp"/><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55.xml"/><Relationship Id="rId6" Type="http://schemas.openxmlformats.org/officeDocument/2006/relationships/image" Target="../media/image30.jpeg"/><Relationship Id="rId5" Type="http://schemas.openxmlformats.org/officeDocument/2006/relationships/image" Target="../media/image26.jpeg"/><Relationship Id="rId4" Type="http://schemas.openxmlformats.org/officeDocument/2006/relationships/image" Target="../media/image29.tiff"/></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55.xml"/><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4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47.png"/><Relationship Id="rId12" Type="http://schemas.openxmlformats.org/officeDocument/2006/relationships/image" Target="../media/image26.jpeg"/><Relationship Id="rId2" Type="http://schemas.openxmlformats.org/officeDocument/2006/relationships/image" Target="../media/image44.png"/><Relationship Id="rId1" Type="http://schemas.openxmlformats.org/officeDocument/2006/relationships/slideLayout" Target="../slideLayouts/slideLayout55.xml"/><Relationship Id="rId6" Type="http://schemas.microsoft.com/office/2007/relationships/hdphoto" Target="../media/hdphoto3.wdp"/><Relationship Id="rId11" Type="http://schemas.openxmlformats.org/officeDocument/2006/relationships/image" Target="../media/image49.png"/><Relationship Id="rId5" Type="http://schemas.openxmlformats.org/officeDocument/2006/relationships/image" Target="../media/image46.png"/><Relationship Id="rId10" Type="http://schemas.microsoft.com/office/2007/relationships/hdphoto" Target="../media/hdphoto5.wdp"/><Relationship Id="rId4" Type="http://schemas.openxmlformats.org/officeDocument/2006/relationships/image" Target="../media/image45.tiff"/><Relationship Id="rId9"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image" Target="../media/image50.tiff"/><Relationship Id="rId1" Type="http://schemas.openxmlformats.org/officeDocument/2006/relationships/slideLayout" Target="../slideLayouts/slideLayout55.xml"/><Relationship Id="rId6" Type="http://schemas.openxmlformats.org/officeDocument/2006/relationships/image" Target="../media/image53.png"/><Relationship Id="rId5" Type="http://schemas.microsoft.com/office/2007/relationships/hdphoto" Target="../media/hdphoto6.wdp"/><Relationship Id="rId10" Type="http://schemas.openxmlformats.org/officeDocument/2006/relationships/image" Target="../media/image26.jpeg"/><Relationship Id="rId4" Type="http://schemas.openxmlformats.org/officeDocument/2006/relationships/image" Target="../media/image52.png"/><Relationship Id="rId9"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6.jpeg"/><Relationship Id="rId1" Type="http://schemas.openxmlformats.org/officeDocument/2006/relationships/slideLayout" Target="../slideLayouts/slideLayout55.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hyperlink" Target="http://www.tagesschau.de/" TargetMode="External"/><Relationship Id="rId2" Type="http://schemas.openxmlformats.org/officeDocument/2006/relationships/hyperlink" Target="http://news.google.de/news/url?sa=t&amp;ct2=de%2F0_0_s_2_0_t&amp;usg=AFQjCNFPCZ5kXc8Des5-wyswgPvxengNrw&amp;cid=0&amp;ei=7o-6SZBOh9DCAY3K6cUD&amp;url=http%3A%2F%2Fwww.tagesspiegel.de%2Fsport%2FFussball-Fussballfans-Ultras%3Bart133%2C2745135" TargetMode="External"/><Relationship Id="rId1" Type="http://schemas.openxmlformats.org/officeDocument/2006/relationships/slideLayout" Target="../slideLayouts/slideLayout40.xml"/><Relationship Id="rId6" Type="http://schemas.openxmlformats.org/officeDocument/2006/relationships/hyperlink" Target="http://lrd.yahooapis.com/_ylc=X3oDMTVoa2o1NTU4BF9TAzIwMjMxNTI3MDIEYXBwaWQDZFNWb2FCblYzNEVCU0pnWndHUU5fajlScmZyeEc1NGRNTWtSb3A4Ujhaend0RVdUY29BenpuaUlHQUxkNEIzSXBuV1pxQS0tBHBvcwMxBHNlcnZpY2UDWVNlYXJjaE5ld3MEc2xrA3RpdGxlBHNyY3B2aWQDRHhsQ3JjNi5JajJiR0YyWW9BLmp6Z1JLVlFySnZFbTZqSzRBQi5TVg--/SIG=11lv91mpv/**http%3A/www.tagesschau.de/inland/amoklauf142.html" TargetMode="External"/><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4.xml"/><Relationship Id="rId1" Type="http://schemas.openxmlformats.org/officeDocument/2006/relationships/tags" Target="../tags/tag1.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1.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mailto:f.hartlieb@asg-huerth.de" TargetMode="External"/><Relationship Id="rId7" Type="http://schemas.openxmlformats.org/officeDocument/2006/relationships/image" Target="../media/image73.png"/><Relationship Id="rId2" Type="http://schemas.openxmlformats.org/officeDocument/2006/relationships/hyperlink" Target="mailto:l.bieker@asg-huerth.de" TargetMode="External"/><Relationship Id="rId1" Type="http://schemas.openxmlformats.org/officeDocument/2006/relationships/slideLayout" Target="../slideLayouts/slideLayout5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mailto:r.hoss@asg-huerth.de"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hyperlink" Target="mailto:k.goost@asg-huerth.de" TargetMode="External"/><Relationship Id="rId2" Type="http://schemas.openxmlformats.org/officeDocument/2006/relationships/hyperlink" Target="http://www.mint-ec.de/" TargetMode="External"/><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wmf"/><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mailto:abi2029@asg-huerth.d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8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67544" y="2411507"/>
            <a:ext cx="8382000" cy="1938992"/>
          </a:xfrm>
          <a:prstGeom prst="rect">
            <a:avLst/>
          </a:prstGeom>
          <a:noFill/>
          <a:ln>
            <a:noFill/>
          </a:ln>
          <a:effectLst/>
        </p:spPr>
        <p:txBody>
          <a:bodyPr lIns="0" r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sz="2400" b="1">
                <a:solidFill>
                  <a:schemeClr val="bg1"/>
                </a:solidFill>
                <a:latin typeface="Arial" panose="020B0604020202020204" pitchFamily="34" charset="0"/>
                <a:cs typeface="Arial" panose="020B0604020202020204" pitchFamily="34" charset="0"/>
              </a:rPr>
              <a:t>Herzlich Willkommen zur Informationsveranstaltung </a:t>
            </a:r>
          </a:p>
          <a:p>
            <a:pPr algn="ctr">
              <a:spcBef>
                <a:spcPct val="0"/>
              </a:spcBef>
              <a:buFontTx/>
              <a:buNone/>
            </a:pPr>
            <a:r>
              <a:rPr lang="de-DE" sz="2400" b="1">
                <a:solidFill>
                  <a:schemeClr val="bg1"/>
                </a:solidFill>
                <a:latin typeface="Arial" panose="020B0604020202020204" pitchFamily="34" charset="0"/>
                <a:cs typeface="Arial" panose="020B0604020202020204" pitchFamily="34" charset="0"/>
              </a:rPr>
              <a:t>über die </a:t>
            </a:r>
          </a:p>
          <a:p>
            <a:pPr algn="ctr">
              <a:spcBef>
                <a:spcPct val="0"/>
              </a:spcBef>
              <a:buFontTx/>
              <a:buNone/>
            </a:pPr>
            <a:r>
              <a:rPr lang="de-DE" sz="2400" b="1">
                <a:solidFill>
                  <a:schemeClr val="bg1"/>
                </a:solidFill>
                <a:latin typeface="Arial" panose="020B0604020202020204" pitchFamily="34" charset="0"/>
                <a:cs typeface="Arial" panose="020B0604020202020204" pitchFamily="34" charset="0"/>
              </a:rPr>
              <a:t>gymnasiale Oberstufe</a:t>
            </a:r>
          </a:p>
          <a:p>
            <a:pPr algn="ctr">
              <a:spcBef>
                <a:spcPct val="0"/>
              </a:spcBef>
              <a:buFontTx/>
              <a:buNone/>
            </a:pPr>
            <a:endParaRPr lang="de-DE" sz="2400" b="1">
              <a:solidFill>
                <a:schemeClr val="bg1"/>
              </a:solidFill>
              <a:latin typeface="Arial" panose="020B0604020202020204" pitchFamily="34" charset="0"/>
              <a:cs typeface="Arial" panose="020B0604020202020204" pitchFamily="34" charset="0"/>
            </a:endParaRPr>
          </a:p>
          <a:p>
            <a:pPr algn="ctr">
              <a:spcBef>
                <a:spcPct val="0"/>
              </a:spcBef>
              <a:buFontTx/>
              <a:buNone/>
            </a:pPr>
            <a:r>
              <a:rPr lang="de-DE" sz="2400" b="1">
                <a:solidFill>
                  <a:schemeClr val="bg1"/>
                </a:solidFill>
                <a:latin typeface="Arial" panose="020B0604020202020204" pitchFamily="34" charset="0"/>
                <a:cs typeface="Arial" panose="020B0604020202020204" pitchFamily="34" charset="0"/>
              </a:rPr>
              <a:t>Abitur 2029</a:t>
            </a:r>
          </a:p>
        </p:txBody>
      </p:sp>
      <p:pic>
        <p:nvPicPr>
          <p:cNvPr id="1026" name="Picture 2" descr="asglogo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a:xfrm>
            <a:off x="685800" y="0"/>
            <a:ext cx="7772400" cy="1066800"/>
          </a:xfrm>
        </p:spPr>
        <p:txBody>
          <a:bodyPr/>
          <a:lstStyle/>
          <a:p>
            <a:r>
              <a:rPr lang="de-DE">
                <a:solidFill>
                  <a:schemeClr val="bg1"/>
                </a:solidFill>
              </a:rPr>
              <a:t>Pflichtbelegung EF</a:t>
            </a:r>
            <a:endParaRPr lang="de-DE" sz="4000">
              <a:solidFill>
                <a:schemeClr val="bg1"/>
              </a:solidFill>
              <a:latin typeface="Arial" panose="020B0604020202020204" pitchFamily="34" charset="0"/>
            </a:endParaRPr>
          </a:p>
        </p:txBody>
      </p:sp>
      <p:sp>
        <p:nvSpPr>
          <p:cNvPr id="28675" name="Rectangle 6"/>
          <p:cNvSpPr>
            <a:spLocks noChangeArrowheads="1"/>
          </p:cNvSpPr>
          <p:nvPr/>
        </p:nvSpPr>
        <p:spPr bwMode="auto">
          <a:xfrm>
            <a:off x="470693" y="980728"/>
            <a:ext cx="82026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de-DE" sz="2800">
                <a:solidFill>
                  <a:schemeClr val="bg1"/>
                </a:solidFill>
                <a:highlight>
                  <a:srgbClr val="9BBB59"/>
                </a:highlight>
                <a:latin typeface="Arial" panose="020B0604020202020204" pitchFamily="34" charset="0"/>
              </a:rPr>
              <a:t>Deutsch</a:t>
            </a:r>
          </a:p>
          <a:p>
            <a:r>
              <a:rPr lang="de-DE" sz="2800">
                <a:solidFill>
                  <a:schemeClr val="bg1"/>
                </a:solidFill>
                <a:highlight>
                  <a:srgbClr val="9BBB59"/>
                </a:highlight>
                <a:latin typeface="Arial" panose="020B0604020202020204" pitchFamily="34" charset="0"/>
              </a:rPr>
              <a:t>eine fortgeführte Fremdsprache </a:t>
            </a:r>
          </a:p>
          <a:p>
            <a:r>
              <a:rPr lang="de-DE" sz="2800">
                <a:solidFill>
                  <a:schemeClr val="bg1"/>
                </a:solidFill>
                <a:highlight>
                  <a:srgbClr val="9BBB59"/>
                </a:highlight>
                <a:latin typeface="Arial" panose="020B0604020202020204" pitchFamily="34" charset="0"/>
              </a:rPr>
              <a:t>Kunst bzw. Musik</a:t>
            </a:r>
          </a:p>
          <a:p>
            <a:r>
              <a:rPr lang="de-DE" sz="2800">
                <a:solidFill>
                  <a:schemeClr val="bg1"/>
                </a:solidFill>
                <a:highlight>
                  <a:srgbClr val="E46C0A"/>
                </a:highlight>
                <a:latin typeface="Arial" panose="020B0604020202020204" pitchFamily="34" charset="0"/>
              </a:rPr>
              <a:t>eine Gesellschaftswissenschaft</a:t>
            </a:r>
          </a:p>
          <a:p>
            <a:r>
              <a:rPr lang="de-DE" sz="2800">
                <a:solidFill>
                  <a:schemeClr val="bg1"/>
                </a:solidFill>
                <a:highlight>
                  <a:srgbClr val="FFC000"/>
                </a:highlight>
                <a:latin typeface="Arial" panose="020B0604020202020204" pitchFamily="34" charset="0"/>
              </a:rPr>
              <a:t>Mathematik</a:t>
            </a:r>
          </a:p>
          <a:p>
            <a:r>
              <a:rPr lang="de-DE" sz="2800">
                <a:solidFill>
                  <a:schemeClr val="bg1"/>
                </a:solidFill>
                <a:highlight>
                  <a:srgbClr val="FFC000"/>
                </a:highlight>
                <a:latin typeface="Arial" panose="020B0604020202020204" pitchFamily="34" charset="0"/>
              </a:rPr>
              <a:t>eine Naturwissenschaft (Bi, </a:t>
            </a:r>
            <a:r>
              <a:rPr lang="de-DE" sz="2800" err="1">
                <a:solidFill>
                  <a:schemeClr val="bg1"/>
                </a:solidFill>
                <a:highlight>
                  <a:srgbClr val="FFC000"/>
                </a:highlight>
                <a:latin typeface="Arial" panose="020B0604020202020204" pitchFamily="34" charset="0"/>
              </a:rPr>
              <a:t>Ph</a:t>
            </a:r>
            <a:r>
              <a:rPr lang="de-DE" sz="2800">
                <a:solidFill>
                  <a:schemeClr val="bg1"/>
                </a:solidFill>
                <a:highlight>
                  <a:srgbClr val="FFC000"/>
                </a:highlight>
                <a:latin typeface="Arial" panose="020B0604020202020204" pitchFamily="34" charset="0"/>
              </a:rPr>
              <a:t>, </a:t>
            </a:r>
            <a:r>
              <a:rPr lang="de-DE" sz="2800" err="1">
                <a:solidFill>
                  <a:schemeClr val="bg1"/>
                </a:solidFill>
                <a:highlight>
                  <a:srgbClr val="FFC000"/>
                </a:highlight>
                <a:latin typeface="Arial" panose="020B0604020202020204" pitchFamily="34" charset="0"/>
              </a:rPr>
              <a:t>Ch</a:t>
            </a:r>
            <a:r>
              <a:rPr lang="de-DE" sz="2800">
                <a:solidFill>
                  <a:schemeClr val="bg1"/>
                </a:solidFill>
                <a:highlight>
                  <a:srgbClr val="FFC000"/>
                </a:highlight>
                <a:latin typeface="Arial" panose="020B0604020202020204" pitchFamily="34" charset="0"/>
              </a:rPr>
              <a:t> – kein IF)</a:t>
            </a:r>
          </a:p>
          <a:p>
            <a:r>
              <a:rPr lang="de-DE" sz="2800">
                <a:solidFill>
                  <a:schemeClr val="bg1"/>
                </a:solidFill>
                <a:highlight>
                  <a:srgbClr val="B3A2C7"/>
                </a:highlight>
                <a:latin typeface="Arial" panose="020B0604020202020204" pitchFamily="34" charset="0"/>
              </a:rPr>
              <a:t>Religion bzw. Philosophie</a:t>
            </a:r>
          </a:p>
          <a:p>
            <a:r>
              <a:rPr lang="de-DE" sz="2800">
                <a:solidFill>
                  <a:schemeClr val="bg1"/>
                </a:solidFill>
                <a:highlight>
                  <a:srgbClr val="B3A2C7"/>
                </a:highlight>
                <a:latin typeface="Arial" panose="020B0604020202020204" pitchFamily="34" charset="0"/>
              </a:rPr>
              <a:t>Sport</a:t>
            </a:r>
          </a:p>
          <a:p>
            <a:r>
              <a:rPr lang="de-DE" sz="2800" u="sng">
                <a:solidFill>
                  <a:schemeClr val="bg1"/>
                </a:solidFill>
                <a:latin typeface="Arial" panose="020B0604020202020204" pitchFamily="34" charset="0"/>
              </a:rPr>
              <a:t>Schwerpunktfach:</a:t>
            </a:r>
            <a:r>
              <a:rPr lang="de-DE" sz="2800">
                <a:solidFill>
                  <a:schemeClr val="bg1"/>
                </a:solidFill>
                <a:latin typeface="Arial" panose="020B0604020202020204" pitchFamily="34" charset="0"/>
              </a:rPr>
              <a:t>  </a:t>
            </a:r>
            <a:br>
              <a:rPr lang="de-DE" sz="2800">
                <a:solidFill>
                  <a:schemeClr val="bg1"/>
                </a:solidFill>
                <a:latin typeface="Arial" panose="020B0604020202020204" pitchFamily="34" charset="0"/>
              </a:rPr>
            </a:br>
            <a:r>
              <a:rPr lang="de-DE" sz="2800">
                <a:solidFill>
                  <a:schemeClr val="bg1"/>
                </a:solidFill>
                <a:highlight>
                  <a:srgbClr val="9BBB59"/>
                </a:highlight>
                <a:latin typeface="Arial" panose="020B0604020202020204" pitchFamily="34" charset="0"/>
              </a:rPr>
              <a:t>2. Fremdsprache </a:t>
            </a:r>
            <a:r>
              <a:rPr lang="de-DE" sz="2800">
                <a:solidFill>
                  <a:schemeClr val="bg1"/>
                </a:solidFill>
                <a:latin typeface="Arial" panose="020B0604020202020204" pitchFamily="34" charset="0"/>
              </a:rPr>
              <a:t>oder </a:t>
            </a:r>
            <a:r>
              <a:rPr lang="de-DE" sz="2800">
                <a:solidFill>
                  <a:schemeClr val="bg1"/>
                </a:solidFill>
                <a:highlight>
                  <a:srgbClr val="FFC000"/>
                </a:highlight>
                <a:latin typeface="Arial" panose="020B0604020202020204" pitchFamily="34" charset="0"/>
              </a:rPr>
              <a:t>2. Naturwissenschaft**</a:t>
            </a:r>
          </a:p>
          <a:p>
            <a:pPr algn="r">
              <a:buFontTx/>
              <a:buNone/>
            </a:pPr>
            <a:r>
              <a:rPr lang="de-DE" sz="2800" baseline="-25000">
                <a:solidFill>
                  <a:schemeClr val="bg1"/>
                </a:solidFill>
                <a:latin typeface="Arial" panose="020B0604020202020204" pitchFamily="34" charset="0"/>
              </a:rPr>
              <a:t>       </a:t>
            </a:r>
            <a:r>
              <a:rPr lang="de-DE" sz="2800" b="1" baseline="-25000">
                <a:solidFill>
                  <a:schemeClr val="bg1"/>
                </a:solidFill>
                <a:highlight>
                  <a:srgbClr val="FFC000"/>
                </a:highlight>
                <a:latin typeface="Arial" panose="020B0604020202020204" pitchFamily="34" charset="0"/>
              </a:rPr>
              <a:t>(**hier auch IF</a:t>
            </a:r>
            <a:r>
              <a:rPr lang="de-DE" sz="2800" b="1" baseline="-25000">
                <a:solidFill>
                  <a:schemeClr val="bg1"/>
                </a:solidFill>
                <a:latin typeface="Arial" panose="020B0604020202020204" pitchFamily="34" charset="0"/>
              </a:rPr>
              <a:t>)</a:t>
            </a:r>
          </a:p>
        </p:txBody>
      </p:sp>
      <p:pic>
        <p:nvPicPr>
          <p:cNvPr id="4" name="Picture 2" descr="asglogob">
            <a:extLst>
              <a:ext uri="{FF2B5EF4-FFF2-40B4-BE49-F238E27FC236}">
                <a16:creationId xmlns:a16="http://schemas.microsoft.com/office/drawing/2014/main" id="{4C4B5CD4-AC8F-4EA6-B99C-E5FB9B858FA5}"/>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67106-779A-47F6-8FF0-7EB65DF85062}"/>
              </a:ext>
            </a:extLst>
          </p:cNvPr>
          <p:cNvSpPr>
            <a:spLocks noGrp="1"/>
          </p:cNvSpPr>
          <p:nvPr>
            <p:ph type="title"/>
          </p:nvPr>
        </p:nvSpPr>
        <p:spPr/>
        <p:txBody>
          <a:bodyPr/>
          <a:lstStyle/>
          <a:p>
            <a:r>
              <a:rPr lang="de-DE">
                <a:solidFill>
                  <a:schemeClr val="bg1"/>
                </a:solidFill>
              </a:rPr>
              <a:t>Vorstellung der neue Fächer und Zertifikate in der Oberstufe</a:t>
            </a:r>
          </a:p>
        </p:txBody>
      </p:sp>
      <p:sp>
        <p:nvSpPr>
          <p:cNvPr id="3" name="Inhaltsplatzhalter 2">
            <a:extLst>
              <a:ext uri="{FF2B5EF4-FFF2-40B4-BE49-F238E27FC236}">
                <a16:creationId xmlns:a16="http://schemas.microsoft.com/office/drawing/2014/main" id="{72E803E5-2AEF-4F3F-B7C1-A1C231CB0469}"/>
              </a:ext>
            </a:extLst>
          </p:cNvPr>
          <p:cNvSpPr>
            <a:spLocks noGrp="1"/>
          </p:cNvSpPr>
          <p:nvPr>
            <p:ph idx="1"/>
          </p:nvPr>
        </p:nvSpPr>
        <p:spPr>
          <a:xfrm>
            <a:off x="685800" y="1981200"/>
            <a:ext cx="7772400" cy="4612640"/>
          </a:xfrm>
        </p:spPr>
        <p:txBody>
          <a:bodyPr/>
          <a:lstStyle/>
          <a:p>
            <a:pPr fontAlgn="base">
              <a:lnSpc>
                <a:spcPct val="107000"/>
              </a:lnSpc>
              <a:spcAft>
                <a:spcPts val="800"/>
              </a:spcAft>
            </a:pPr>
            <a:r>
              <a:rPr lang="de-DE" sz="1800" b="1"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t>Spanisch neueinsetzend</a:t>
            </a:r>
            <a:r>
              <a:rPr lang="de-DE" sz="1800"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t> - Julia Kölling</a:t>
            </a:r>
            <a:br>
              <a:rPr lang="de-DE" sz="1800"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br>
            <a:r>
              <a:rPr lang="de-DE" sz="1800" b="1" kern="100">
                <a:solidFill>
                  <a:schemeClr val="accent6"/>
                </a:solidFill>
                <a:effectLst/>
                <a:highlight>
                  <a:srgbClr val="9BBB59"/>
                </a:highlight>
                <a:latin typeface="Arial" panose="020B0604020202020204" pitchFamily="34" charset="0"/>
                <a:ea typeface="Aptos"/>
                <a:cs typeface="Arial" panose="020B0604020202020204" pitchFamily="34" charset="0"/>
              </a:rPr>
              <a:t>Latein - </a:t>
            </a:r>
            <a:r>
              <a:rPr lang="de-DE" sz="1800"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t>Edith Wasen</a:t>
            </a:r>
            <a:br>
              <a:rPr lang="de-DE" sz="1800"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br>
            <a:r>
              <a:rPr lang="de-DE" sz="1800" b="1"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t>Deutsch-englisch bilinguales Angebot</a:t>
            </a:r>
            <a:r>
              <a:rPr lang="de-DE" sz="1800"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t> - Katharina Dohm</a:t>
            </a:r>
            <a:br>
              <a:rPr lang="de-DE" sz="1800"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br>
            <a:r>
              <a:rPr lang="de-DE" sz="1800" b="1" kern="0" err="1">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t>CertiLingua</a:t>
            </a:r>
            <a:r>
              <a:rPr lang="de-DE" sz="1800"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t> - Isabel Drimer</a:t>
            </a:r>
            <a:br>
              <a:rPr lang="de-DE" sz="1800"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br>
            <a:r>
              <a:rPr lang="de-DE" sz="1800" b="1"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t>deutsch-spanisch bilingualen Bildungsgangs</a:t>
            </a:r>
            <a:br>
              <a:rPr lang="de-DE" sz="1800" b="1"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br>
            <a:r>
              <a:rPr lang="de-DE" sz="1800" kern="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rPr>
              <a:t>gesonderter Informationsabend </a:t>
            </a:r>
            <a:endParaRPr lang="de-DE" sz="1800">
              <a:solidFill>
                <a:schemeClr val="accent6"/>
              </a:solidFill>
              <a:effectLst/>
              <a:highlight>
                <a:srgbClr val="9BBB59"/>
              </a:highlight>
              <a:latin typeface="Arial" panose="020B0604020202020204" pitchFamily="34" charset="0"/>
              <a:ea typeface="Times New Roman" panose="02020603050405020304" pitchFamily="18" charset="0"/>
              <a:cs typeface="Arial" panose="020B0604020202020204" pitchFamily="34" charset="0"/>
            </a:endParaRPr>
          </a:p>
          <a:p>
            <a:r>
              <a:rPr lang="de-DE" sz="1800" b="1" err="1">
                <a:solidFill>
                  <a:schemeClr val="accent6"/>
                </a:solidFill>
                <a:effectLst/>
                <a:highlight>
                  <a:srgbClr val="E46C0A"/>
                </a:highlight>
                <a:latin typeface="Arial" panose="020B0604020202020204" pitchFamily="34" charset="0"/>
                <a:ea typeface="Times New Roman" panose="02020603050405020304" pitchFamily="18" charset="0"/>
                <a:cs typeface="Arial" panose="020B0604020202020204" pitchFamily="34" charset="0"/>
              </a:rPr>
              <a:t>Sozialwisseschaften</a:t>
            </a:r>
            <a:r>
              <a:rPr lang="de-DE" sz="1800" b="1">
                <a:solidFill>
                  <a:schemeClr val="accent6"/>
                </a:solidFill>
                <a:effectLst/>
                <a:highlight>
                  <a:srgbClr val="E46C0A"/>
                </a:highlight>
                <a:latin typeface="Arial" panose="020B0604020202020204" pitchFamily="34" charset="0"/>
                <a:ea typeface="Times New Roman" panose="02020603050405020304" pitchFamily="18" charset="0"/>
                <a:cs typeface="Arial" panose="020B0604020202020204" pitchFamily="34" charset="0"/>
              </a:rPr>
              <a:t> </a:t>
            </a:r>
            <a:r>
              <a:rPr lang="de-DE" sz="1800" b="1">
                <a:solidFill>
                  <a:schemeClr val="accent6"/>
                </a:solidFill>
                <a:highlight>
                  <a:srgbClr val="E46C0A"/>
                </a:highlight>
                <a:latin typeface="Arial" panose="020B0604020202020204" pitchFamily="34" charset="0"/>
                <a:ea typeface="Times New Roman" panose="02020603050405020304" pitchFamily="18" charset="0"/>
                <a:cs typeface="Arial" panose="020B0604020202020204" pitchFamily="34" charset="0"/>
              </a:rPr>
              <a:t>– </a:t>
            </a:r>
            <a:r>
              <a:rPr lang="de-DE" sz="1800">
                <a:solidFill>
                  <a:schemeClr val="accent6"/>
                </a:solidFill>
                <a:highlight>
                  <a:srgbClr val="E46C0A"/>
                </a:highlight>
                <a:latin typeface="Arial" panose="020B0604020202020204" pitchFamily="34" charset="0"/>
                <a:ea typeface="Times New Roman" panose="02020603050405020304" pitchFamily="18" charset="0"/>
                <a:cs typeface="Arial" panose="020B0604020202020204" pitchFamily="34" charset="0"/>
              </a:rPr>
              <a:t>Jan Förster</a:t>
            </a:r>
            <a:br>
              <a:rPr lang="de-DE" sz="1800">
                <a:effectLst/>
                <a:highlight>
                  <a:srgbClr val="E46C0A"/>
                </a:highlight>
                <a:latin typeface="Arial" panose="020B0604020202020204" pitchFamily="34" charset="0"/>
                <a:ea typeface="Times New Roman" panose="02020603050405020304" pitchFamily="18" charset="0"/>
                <a:cs typeface="Arial" panose="020B0604020202020204" pitchFamily="34" charset="0"/>
              </a:rPr>
            </a:br>
            <a:r>
              <a:rPr lang="de-DE" sz="1800" b="1">
                <a:solidFill>
                  <a:schemeClr val="accent6"/>
                </a:solidFill>
                <a:effectLst/>
                <a:highlight>
                  <a:srgbClr val="E46C0A"/>
                </a:highlight>
                <a:latin typeface="Arial" panose="020B0604020202020204" pitchFamily="34" charset="0"/>
                <a:ea typeface="Times New Roman" panose="02020603050405020304" pitchFamily="18" charset="0"/>
                <a:cs typeface="Arial" panose="020B0604020202020204" pitchFamily="34" charset="0"/>
              </a:rPr>
              <a:t>Erziehungswissenschaft (Pädagogik) </a:t>
            </a:r>
            <a:r>
              <a:rPr lang="de-DE" sz="1800">
                <a:solidFill>
                  <a:schemeClr val="accent6"/>
                </a:solidFill>
                <a:effectLst/>
                <a:highlight>
                  <a:srgbClr val="E46C0A"/>
                </a:highlight>
                <a:latin typeface="Arial" panose="020B0604020202020204" pitchFamily="34" charset="0"/>
                <a:ea typeface="Times New Roman" panose="02020603050405020304" pitchFamily="18" charset="0"/>
                <a:cs typeface="Arial" panose="020B0604020202020204" pitchFamily="34" charset="0"/>
              </a:rPr>
              <a:t>– Dirk Backhausen</a:t>
            </a:r>
            <a:br>
              <a:rPr lang="de-DE" sz="1800" b="1">
                <a:effectLst/>
                <a:highlight>
                  <a:srgbClr val="E46C0A"/>
                </a:highlight>
                <a:latin typeface="Arial" panose="020B0604020202020204" pitchFamily="34" charset="0"/>
                <a:ea typeface="Times New Roman" panose="02020603050405020304" pitchFamily="18" charset="0"/>
                <a:cs typeface="Arial" panose="020B0604020202020204" pitchFamily="34" charset="0"/>
              </a:rPr>
            </a:br>
            <a:r>
              <a:rPr lang="de-DE" sz="1800" b="1" kern="100" err="1">
                <a:solidFill>
                  <a:schemeClr val="accent6"/>
                </a:solidFill>
                <a:effectLst/>
                <a:highlight>
                  <a:srgbClr val="E46C0A"/>
                </a:highlight>
                <a:latin typeface="Arial" panose="020B0604020202020204" pitchFamily="34" charset="0"/>
                <a:ea typeface="Aptos"/>
                <a:cs typeface="Arial" panose="020B0604020202020204" pitchFamily="34" charset="0"/>
              </a:rPr>
              <a:t>Philisophie</a:t>
            </a:r>
            <a:r>
              <a:rPr lang="de-DE" sz="1800" b="1" kern="100">
                <a:solidFill>
                  <a:schemeClr val="accent6"/>
                </a:solidFill>
                <a:effectLst/>
                <a:highlight>
                  <a:srgbClr val="E46C0A"/>
                </a:highlight>
                <a:latin typeface="Arial" panose="020B0604020202020204" pitchFamily="34" charset="0"/>
                <a:ea typeface="Aptos"/>
                <a:cs typeface="Arial" panose="020B0604020202020204" pitchFamily="34" charset="0"/>
              </a:rPr>
              <a:t> - </a:t>
            </a:r>
            <a:r>
              <a:rPr lang="de-DE" sz="1800" kern="100">
                <a:solidFill>
                  <a:schemeClr val="accent6"/>
                </a:solidFill>
                <a:effectLst/>
                <a:highlight>
                  <a:srgbClr val="E46C0A"/>
                </a:highlight>
                <a:latin typeface="Arial" panose="020B0604020202020204" pitchFamily="34" charset="0"/>
                <a:ea typeface="Aptos"/>
                <a:cs typeface="Arial" panose="020B0604020202020204" pitchFamily="34" charset="0"/>
              </a:rPr>
              <a:t>Nicole Fleischhauer</a:t>
            </a:r>
            <a:r>
              <a:rPr lang="de-DE" sz="1800" b="1" kern="100">
                <a:solidFill>
                  <a:schemeClr val="accent6"/>
                </a:solidFill>
                <a:effectLst/>
                <a:highlight>
                  <a:srgbClr val="E46C0A"/>
                </a:highlight>
                <a:latin typeface="Arial" panose="020B0604020202020204" pitchFamily="34" charset="0"/>
                <a:ea typeface="Aptos"/>
                <a:cs typeface="Arial" panose="020B0604020202020204" pitchFamily="34" charset="0"/>
              </a:rPr>
              <a:t> </a:t>
            </a:r>
            <a:br>
              <a:rPr lang="de-DE" sz="1800" b="1" kern="100">
                <a:effectLst/>
                <a:latin typeface="Arial" panose="020B0604020202020204" pitchFamily="34" charset="0"/>
                <a:ea typeface="Aptos"/>
                <a:cs typeface="Arial" panose="020B0604020202020204" pitchFamily="34" charset="0"/>
              </a:rPr>
            </a:br>
            <a:endParaRPr lang="de-DE" sz="1800" kern="100">
              <a:solidFill>
                <a:schemeClr val="accent6"/>
              </a:solidFill>
              <a:effectLst/>
              <a:latin typeface="Arial" panose="020B0604020202020204" pitchFamily="34" charset="0"/>
              <a:ea typeface="Aptos"/>
              <a:cs typeface="Arial" panose="020B0604020202020204" pitchFamily="34" charset="0"/>
            </a:endParaRPr>
          </a:p>
          <a:p>
            <a:pPr>
              <a:lnSpc>
                <a:spcPct val="107000"/>
              </a:lnSpc>
              <a:spcAft>
                <a:spcPts val="800"/>
              </a:spcAft>
            </a:pPr>
            <a:r>
              <a:rPr lang="de-DE" sz="1800" b="1" kern="100">
                <a:solidFill>
                  <a:schemeClr val="accent6"/>
                </a:solidFill>
                <a:effectLst/>
                <a:highlight>
                  <a:srgbClr val="FFC000"/>
                </a:highlight>
                <a:latin typeface="Arial" panose="020B0604020202020204" pitchFamily="34" charset="0"/>
                <a:ea typeface="Aptos"/>
                <a:cs typeface="Arial" panose="020B0604020202020204" pitchFamily="34" charset="0"/>
              </a:rPr>
              <a:t>Informatik </a:t>
            </a:r>
            <a:r>
              <a:rPr lang="de-DE" sz="1800" kern="100">
                <a:solidFill>
                  <a:schemeClr val="accent6"/>
                </a:solidFill>
                <a:effectLst/>
                <a:highlight>
                  <a:srgbClr val="FFC000"/>
                </a:highlight>
                <a:latin typeface="Arial" panose="020B0604020202020204" pitchFamily="34" charset="0"/>
                <a:ea typeface="Aptos"/>
                <a:cs typeface="Arial" panose="020B0604020202020204" pitchFamily="34" charset="0"/>
              </a:rPr>
              <a:t>Roland </a:t>
            </a:r>
            <a:r>
              <a:rPr lang="de-DE" sz="1800" kern="100" err="1">
                <a:solidFill>
                  <a:schemeClr val="accent6"/>
                </a:solidFill>
                <a:effectLst/>
                <a:highlight>
                  <a:srgbClr val="FFC000"/>
                </a:highlight>
                <a:latin typeface="Arial" panose="020B0604020202020204" pitchFamily="34" charset="0"/>
                <a:ea typeface="Aptos"/>
                <a:cs typeface="Arial" panose="020B0604020202020204" pitchFamily="34" charset="0"/>
              </a:rPr>
              <a:t>Hoß</a:t>
            </a:r>
            <a:br>
              <a:rPr lang="de-DE" sz="1800" kern="100">
                <a:solidFill>
                  <a:schemeClr val="accent6"/>
                </a:solidFill>
                <a:effectLst/>
                <a:highlight>
                  <a:srgbClr val="FFC000"/>
                </a:highlight>
                <a:latin typeface="Arial" panose="020B0604020202020204" pitchFamily="34" charset="0"/>
                <a:ea typeface="Aptos"/>
                <a:cs typeface="Arial" panose="020B0604020202020204" pitchFamily="34" charset="0"/>
              </a:rPr>
            </a:br>
            <a:r>
              <a:rPr lang="de-DE" sz="1800" b="1" kern="100">
                <a:solidFill>
                  <a:schemeClr val="accent6"/>
                </a:solidFill>
                <a:effectLst/>
                <a:highlight>
                  <a:srgbClr val="FFC000"/>
                </a:highlight>
                <a:latin typeface="Arial" panose="020B0604020202020204" pitchFamily="34" charset="0"/>
                <a:ea typeface="Aptos"/>
                <a:cs typeface="Arial" panose="020B0604020202020204" pitchFamily="34" charset="0"/>
              </a:rPr>
              <a:t>NIM - </a:t>
            </a:r>
            <a:r>
              <a:rPr lang="de-DE" sz="1800" kern="100">
                <a:solidFill>
                  <a:schemeClr val="accent6"/>
                </a:solidFill>
                <a:effectLst/>
                <a:highlight>
                  <a:srgbClr val="FFC000"/>
                </a:highlight>
                <a:latin typeface="Arial" panose="020B0604020202020204" pitchFamily="34" charset="0"/>
                <a:ea typeface="Aptos"/>
                <a:cs typeface="Arial" panose="020B0604020202020204" pitchFamily="34" charset="0"/>
              </a:rPr>
              <a:t>Kirsten </a:t>
            </a:r>
            <a:r>
              <a:rPr lang="de-DE" sz="1800" kern="100" err="1">
                <a:solidFill>
                  <a:schemeClr val="accent6"/>
                </a:solidFill>
                <a:effectLst/>
                <a:highlight>
                  <a:srgbClr val="FFC000"/>
                </a:highlight>
                <a:latin typeface="Arial" panose="020B0604020202020204" pitchFamily="34" charset="0"/>
                <a:ea typeface="Aptos"/>
                <a:cs typeface="Arial" panose="020B0604020202020204" pitchFamily="34" charset="0"/>
              </a:rPr>
              <a:t>Goosten</a:t>
            </a:r>
            <a:endParaRPr lang="de-DE" sz="1800" kern="100">
              <a:solidFill>
                <a:schemeClr val="accent6"/>
              </a:solidFill>
              <a:effectLst/>
              <a:highlight>
                <a:srgbClr val="FFC000"/>
              </a:highlight>
              <a:latin typeface="Arial" panose="020B0604020202020204" pitchFamily="34" charset="0"/>
              <a:ea typeface="Aptos"/>
              <a:cs typeface="Arial" panose="020B0604020202020204" pitchFamily="34" charset="0"/>
            </a:endParaRPr>
          </a:p>
          <a:p>
            <a:pPr>
              <a:lnSpc>
                <a:spcPct val="107000"/>
              </a:lnSpc>
              <a:spcAft>
                <a:spcPts val="800"/>
              </a:spcAft>
            </a:pPr>
            <a:r>
              <a:rPr lang="de-DE" sz="1800" kern="100">
                <a:solidFill>
                  <a:schemeClr val="accent6"/>
                </a:solidFill>
                <a:latin typeface="Arial"/>
                <a:cs typeface="Arial"/>
              </a:rPr>
              <a:t>Information zu Vertiefungskursen (Mathematik, eventuell Musik)</a:t>
            </a:r>
          </a:p>
          <a:p>
            <a:endParaRPr lang="de-DE">
              <a:cs typeface="Times New Roman"/>
            </a:endParaRPr>
          </a:p>
        </p:txBody>
      </p:sp>
      <p:pic>
        <p:nvPicPr>
          <p:cNvPr id="4" name="Picture 2" descr="asglogob">
            <a:extLst>
              <a:ext uri="{FF2B5EF4-FFF2-40B4-BE49-F238E27FC236}">
                <a16:creationId xmlns:a16="http://schemas.microsoft.com/office/drawing/2014/main" id="{8056477B-B049-4941-A3AD-085ED8733433}"/>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2267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2BA6F-9DE8-4882-BA21-27D515BA6159}"/>
              </a:ext>
            </a:extLst>
          </p:cNvPr>
          <p:cNvSpPr>
            <a:spLocks noGrp="1"/>
          </p:cNvSpPr>
          <p:nvPr>
            <p:ph type="ctrTitle"/>
          </p:nvPr>
        </p:nvSpPr>
        <p:spPr>
          <a:xfrm>
            <a:off x="1143000" y="1179277"/>
            <a:ext cx="6858000" cy="1194353"/>
          </a:xfrm>
        </p:spPr>
        <p:txBody>
          <a:bodyPr>
            <a:normAutofit/>
          </a:bodyPr>
          <a:lstStyle/>
          <a:p>
            <a:r>
              <a:rPr lang="de-DE" sz="3300" b="1">
                <a:latin typeface="+mn-lt"/>
              </a:rPr>
              <a:t>Spanisch als neueinsetzende Fremdsprache in der Oberstufe</a:t>
            </a:r>
          </a:p>
        </p:txBody>
      </p:sp>
      <p:pic>
        <p:nvPicPr>
          <p:cNvPr id="4" name="image_2435270786">
            <a:extLst>
              <a:ext uri="{FF2B5EF4-FFF2-40B4-BE49-F238E27FC236}">
                <a16:creationId xmlns:a16="http://schemas.microsoft.com/office/drawing/2014/main" id="{749340CC-3B51-4F22-BCD0-DB93C1E2DB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7483" y="2676826"/>
            <a:ext cx="3709035" cy="2749391"/>
          </a:xfrm>
          <a:prstGeom prst="rect">
            <a:avLst/>
          </a:prstGeom>
          <a:noFill/>
          <a:ln>
            <a:noFill/>
          </a:ln>
        </p:spPr>
      </p:pic>
      <p:sp>
        <p:nvSpPr>
          <p:cNvPr id="5" name="Textfeld 4">
            <a:extLst>
              <a:ext uri="{FF2B5EF4-FFF2-40B4-BE49-F238E27FC236}">
                <a16:creationId xmlns:a16="http://schemas.microsoft.com/office/drawing/2014/main" id="{CDA20777-C99E-47F1-BAE4-0B96B6422830}"/>
              </a:ext>
            </a:extLst>
          </p:cNvPr>
          <p:cNvSpPr txBox="1"/>
          <p:nvPr/>
        </p:nvSpPr>
        <p:spPr>
          <a:xfrm>
            <a:off x="107344" y="5729411"/>
            <a:ext cx="2337683" cy="230832"/>
          </a:xfrm>
          <a:prstGeom prst="rect">
            <a:avLst/>
          </a:prstGeom>
          <a:noFill/>
        </p:spPr>
        <p:txBody>
          <a:bodyPr wrap="square" rtlCol="0">
            <a:spAutoFit/>
          </a:bodyPr>
          <a:lstStyle/>
          <a:p>
            <a:pPr defTabSz="685800" eaLnBrk="1" fontAlgn="auto" hangingPunct="1">
              <a:spcBef>
                <a:spcPts val="0"/>
              </a:spcBef>
              <a:spcAft>
                <a:spcPts val="0"/>
              </a:spcAft>
            </a:pPr>
            <a:r>
              <a:rPr lang="de-DE" sz="900" i="1">
                <a:solidFill>
                  <a:prstClr val="black"/>
                </a:solidFill>
                <a:latin typeface="Calibri" panose="020F0502020204030204" pitchFamily="34" charset="0"/>
                <a:ea typeface="Calibri" panose="020F0502020204030204" pitchFamily="34" charset="0"/>
                <a:cs typeface="Times New Roman" panose="02020603050405020304" pitchFamily="18" charset="0"/>
              </a:rPr>
              <a:t>Bildquelle: https://www.abc-spanisch.de/</a:t>
            </a:r>
            <a:endParaRPr lang="de-DE" sz="9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1629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D23F1-CE49-49FC-B9C4-6A36B439D09C}"/>
              </a:ext>
            </a:extLst>
          </p:cNvPr>
          <p:cNvSpPr>
            <a:spLocks noGrp="1"/>
          </p:cNvSpPr>
          <p:nvPr>
            <p:ph type="title"/>
          </p:nvPr>
        </p:nvSpPr>
        <p:spPr>
          <a:xfrm>
            <a:off x="628650" y="1005685"/>
            <a:ext cx="7886700" cy="994172"/>
          </a:xfrm>
        </p:spPr>
        <p:txBody>
          <a:bodyPr>
            <a:normAutofit/>
          </a:bodyPr>
          <a:lstStyle/>
          <a:p>
            <a:pPr algn="ctr"/>
            <a:r>
              <a:rPr lang="de-DE" sz="2400" b="1">
                <a:latin typeface="+mn-lt"/>
              </a:rPr>
              <a:t>Fünf gute Gründe, um Spanisch zu lernen</a:t>
            </a:r>
          </a:p>
        </p:txBody>
      </p:sp>
      <p:sp>
        <p:nvSpPr>
          <p:cNvPr id="3" name="Inhaltsplatzhalter 2">
            <a:extLst>
              <a:ext uri="{FF2B5EF4-FFF2-40B4-BE49-F238E27FC236}">
                <a16:creationId xmlns:a16="http://schemas.microsoft.com/office/drawing/2014/main" id="{E1630FAB-55F4-4EB3-B10A-28DF016A59E1}"/>
              </a:ext>
            </a:extLst>
          </p:cNvPr>
          <p:cNvSpPr>
            <a:spLocks noGrp="1"/>
          </p:cNvSpPr>
          <p:nvPr>
            <p:ph idx="1"/>
          </p:nvPr>
        </p:nvSpPr>
        <p:spPr>
          <a:xfrm>
            <a:off x="628650" y="2268661"/>
            <a:ext cx="7886700" cy="3263504"/>
          </a:xfrm>
        </p:spPr>
        <p:txBody>
          <a:bodyPr/>
          <a:lstStyle/>
          <a:p>
            <a:pPr marL="0" indent="0" algn="ctr">
              <a:lnSpc>
                <a:spcPct val="150000"/>
              </a:lnSpc>
              <a:buNone/>
            </a:pPr>
            <a:r>
              <a:rPr lang="de-DE" sz="1800"/>
              <a:t>1 – Spanisch ist eine </a:t>
            </a:r>
            <a:r>
              <a:rPr lang="de-DE" sz="1800" b="1"/>
              <a:t>Weltsprache</a:t>
            </a:r>
            <a:r>
              <a:rPr lang="de-DE" sz="1800"/>
              <a:t>!</a:t>
            </a:r>
          </a:p>
          <a:p>
            <a:pPr marL="0" indent="0" algn="ctr">
              <a:lnSpc>
                <a:spcPct val="150000"/>
              </a:lnSpc>
              <a:buNone/>
            </a:pPr>
            <a:r>
              <a:rPr lang="de-DE" sz="1800"/>
              <a:t>2 – Auf Reisen öffnet sie Dir Türen zu anderen </a:t>
            </a:r>
            <a:r>
              <a:rPr lang="de-DE" sz="1800" b="1"/>
              <a:t>Kulturen</a:t>
            </a:r>
            <a:r>
              <a:rPr lang="de-DE" sz="1800"/>
              <a:t>!</a:t>
            </a:r>
          </a:p>
          <a:p>
            <a:pPr marL="0" indent="0" algn="ctr">
              <a:lnSpc>
                <a:spcPct val="150000"/>
              </a:lnSpc>
              <a:buNone/>
            </a:pPr>
            <a:r>
              <a:rPr lang="de-DE" sz="1800"/>
              <a:t>3 – Du kannst im Ausland </a:t>
            </a:r>
            <a:r>
              <a:rPr lang="de-DE" sz="1800" b="1"/>
              <a:t>studieren oder arbeiten</a:t>
            </a:r>
            <a:r>
              <a:rPr lang="de-DE" sz="1800"/>
              <a:t>!</a:t>
            </a:r>
          </a:p>
          <a:p>
            <a:pPr marL="0" indent="0" algn="ctr">
              <a:lnSpc>
                <a:spcPct val="150000"/>
              </a:lnSpc>
              <a:buNone/>
            </a:pPr>
            <a:r>
              <a:rPr lang="de-DE" sz="1800"/>
              <a:t>4 – Vorkenntnisse aus </a:t>
            </a:r>
            <a:r>
              <a:rPr lang="de-DE" sz="1800" b="1"/>
              <a:t>anderen Sprachen </a:t>
            </a:r>
            <a:r>
              <a:rPr lang="de-DE" sz="1800"/>
              <a:t>erleichtern dir den Zugang!</a:t>
            </a:r>
          </a:p>
          <a:p>
            <a:pPr marL="0" indent="0" algn="ctr">
              <a:lnSpc>
                <a:spcPct val="150000"/>
              </a:lnSpc>
              <a:buNone/>
            </a:pPr>
            <a:r>
              <a:rPr lang="de-DE" sz="1800"/>
              <a:t>5 – Du erlebst die </a:t>
            </a:r>
            <a:r>
              <a:rPr lang="de-DE" sz="1800" b="1"/>
              <a:t>kulturelle Vielfalt </a:t>
            </a:r>
            <a:r>
              <a:rPr lang="de-DE" sz="1800"/>
              <a:t>Spaniens und Lateinamerikas!</a:t>
            </a:r>
          </a:p>
          <a:p>
            <a:pPr marL="0" indent="0">
              <a:buNone/>
            </a:pPr>
            <a:endParaRPr lang="de-DE"/>
          </a:p>
        </p:txBody>
      </p:sp>
    </p:spTree>
    <p:extLst>
      <p:ext uri="{BB962C8B-B14F-4D97-AF65-F5344CB8AC3E}">
        <p14:creationId xmlns:p14="http://schemas.microsoft.com/office/powerpoint/2010/main" val="3337544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F0A51-59FE-4CE7-9E76-AA886E809AE3}"/>
              </a:ext>
            </a:extLst>
          </p:cNvPr>
          <p:cNvSpPr>
            <a:spLocks noGrp="1"/>
          </p:cNvSpPr>
          <p:nvPr>
            <p:ph type="title"/>
          </p:nvPr>
        </p:nvSpPr>
        <p:spPr>
          <a:xfrm>
            <a:off x="455709" y="1032545"/>
            <a:ext cx="7886700" cy="994172"/>
          </a:xfrm>
        </p:spPr>
        <p:txBody>
          <a:bodyPr>
            <a:normAutofit/>
          </a:bodyPr>
          <a:lstStyle/>
          <a:p>
            <a:pPr algn="ctr"/>
            <a:r>
              <a:rPr lang="de-DE" sz="2400" b="1">
                <a:latin typeface="+mn-lt"/>
              </a:rPr>
              <a:t>Was erwartet dich? </a:t>
            </a:r>
          </a:p>
        </p:txBody>
      </p:sp>
      <p:sp>
        <p:nvSpPr>
          <p:cNvPr id="3" name="Inhaltsplatzhalter 2">
            <a:extLst>
              <a:ext uri="{FF2B5EF4-FFF2-40B4-BE49-F238E27FC236}">
                <a16:creationId xmlns:a16="http://schemas.microsoft.com/office/drawing/2014/main" id="{6B1C041A-B3AE-46F4-885F-56674374C4BD}"/>
              </a:ext>
            </a:extLst>
          </p:cNvPr>
          <p:cNvSpPr>
            <a:spLocks noGrp="1"/>
          </p:cNvSpPr>
          <p:nvPr>
            <p:ph idx="1"/>
          </p:nvPr>
        </p:nvSpPr>
        <p:spPr>
          <a:xfrm>
            <a:off x="563051" y="2104872"/>
            <a:ext cx="7886700" cy="3720584"/>
          </a:xfrm>
        </p:spPr>
        <p:txBody>
          <a:bodyPr>
            <a:normAutofit fontScale="77500" lnSpcReduction="20000"/>
          </a:bodyPr>
          <a:lstStyle/>
          <a:p>
            <a:pPr>
              <a:lnSpc>
                <a:spcPct val="107000"/>
              </a:lnSpc>
              <a:spcAft>
                <a:spcPts val="600"/>
              </a:spcAft>
            </a:pPr>
            <a:r>
              <a:rPr lang="de-DE" b="1"/>
              <a:t>EF</a:t>
            </a:r>
            <a:r>
              <a:rPr lang="de-DE"/>
              <a:t>: </a:t>
            </a:r>
            <a:r>
              <a:rPr lang="de-DE">
                <a:latin typeface="Calibri" panose="020F0502020204030204" pitchFamily="34" charset="0"/>
                <a:ea typeface="Calibri" panose="020F0502020204030204" pitchFamily="34" charset="0"/>
                <a:cs typeface="Times New Roman" panose="02020603050405020304" pitchFamily="18" charset="0"/>
              </a:rPr>
              <a:t>Du lernst grundlegende </a:t>
            </a:r>
            <a:r>
              <a:rPr lang="de-DE" b="1">
                <a:latin typeface="Calibri" panose="020F0502020204030204" pitchFamily="34" charset="0"/>
                <a:ea typeface="Calibri" panose="020F0502020204030204" pitchFamily="34" charset="0"/>
                <a:cs typeface="Times New Roman" panose="02020603050405020304" pitchFamily="18" charset="0"/>
              </a:rPr>
              <a:t>Strukturen der Sprache</a:t>
            </a:r>
            <a:r>
              <a:rPr lang="de-DE">
                <a:latin typeface="Calibri" panose="020F0502020204030204" pitchFamily="34" charset="0"/>
                <a:ea typeface="Calibri" panose="020F0502020204030204" pitchFamily="34" charset="0"/>
                <a:cs typeface="Times New Roman" panose="02020603050405020304" pitchFamily="18" charset="0"/>
              </a:rPr>
              <a:t> kennen, um Alltagssituationen zu bewältigen (z.B. auf Reisen).</a:t>
            </a:r>
          </a:p>
          <a:p>
            <a:pPr>
              <a:lnSpc>
                <a:spcPct val="107000"/>
              </a:lnSpc>
              <a:spcAft>
                <a:spcPts val="600"/>
              </a:spcAft>
            </a:pPr>
            <a:r>
              <a:rPr lang="de-DE" b="1">
                <a:latin typeface="Calibri" panose="020F0502020204030204" pitchFamily="34" charset="0"/>
                <a:ea typeface="Calibri" panose="020F0502020204030204" pitchFamily="34" charset="0"/>
                <a:cs typeface="Times New Roman" panose="02020603050405020304" pitchFamily="18" charset="0"/>
              </a:rPr>
              <a:t>Q1/Q2</a:t>
            </a:r>
            <a:r>
              <a:rPr lang="de-DE">
                <a:latin typeface="Calibri" panose="020F0502020204030204" pitchFamily="34" charset="0"/>
                <a:ea typeface="Calibri" panose="020F0502020204030204" pitchFamily="34" charset="0"/>
                <a:cs typeface="Times New Roman" panose="02020603050405020304" pitchFamily="18" charset="0"/>
              </a:rPr>
              <a:t>: Du erhältst Einblick in die vielseitigen </a:t>
            </a:r>
            <a:r>
              <a:rPr lang="de-DE" b="1">
                <a:latin typeface="Calibri" panose="020F0502020204030204" pitchFamily="34" charset="0"/>
                <a:ea typeface="Calibri" panose="020F0502020204030204" pitchFamily="34" charset="0"/>
                <a:cs typeface="Times New Roman" panose="02020603050405020304" pitchFamily="18" charset="0"/>
              </a:rPr>
              <a:t>spanischen und lateinamerikanischen Kulturräume</a:t>
            </a:r>
            <a:r>
              <a:rPr lang="de-DE">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600"/>
              </a:spcAft>
            </a:pPr>
            <a:r>
              <a:rPr lang="de-DE">
                <a:latin typeface="Calibri" panose="020F0502020204030204" pitchFamily="34" charset="0"/>
                <a:cs typeface="Times New Roman" panose="02020603050405020304" pitchFamily="18" charset="0"/>
              </a:rPr>
              <a:t>Die </a:t>
            </a:r>
            <a:r>
              <a:rPr lang="de-DE" b="1">
                <a:latin typeface="Calibri" panose="020F0502020204030204" pitchFamily="34" charset="0"/>
                <a:cs typeface="Times New Roman" panose="02020603050405020304" pitchFamily="18" charset="0"/>
              </a:rPr>
              <a:t>Leistungsüberprüfung</a:t>
            </a:r>
            <a:r>
              <a:rPr lang="de-DE">
                <a:latin typeface="Calibri" panose="020F0502020204030204" pitchFamily="34" charset="0"/>
                <a:cs typeface="Times New Roman" panose="02020603050405020304" pitchFamily="18" charset="0"/>
              </a:rPr>
              <a:t> erfolgt in Form von Klausuren und mündlichen Prüfungen.</a:t>
            </a:r>
          </a:p>
          <a:p>
            <a:pPr>
              <a:lnSpc>
                <a:spcPct val="107000"/>
              </a:lnSpc>
              <a:spcAft>
                <a:spcPts val="600"/>
              </a:spcAft>
            </a:pPr>
            <a:r>
              <a:rPr lang="de-DE">
                <a:latin typeface="Calibri" panose="020F0502020204030204" pitchFamily="34" charset="0"/>
                <a:cs typeface="Times New Roman" panose="02020603050405020304" pitchFamily="18" charset="0"/>
              </a:rPr>
              <a:t>Du kannst Spanisch als 3. oder 4. </a:t>
            </a:r>
            <a:r>
              <a:rPr lang="de-DE" b="1">
                <a:latin typeface="Calibri" panose="020F0502020204030204" pitchFamily="34" charset="0"/>
                <a:cs typeface="Times New Roman" panose="02020603050405020304" pitchFamily="18" charset="0"/>
              </a:rPr>
              <a:t>Abiturfach</a:t>
            </a:r>
            <a:r>
              <a:rPr lang="de-DE">
                <a:latin typeface="Calibri" panose="020F0502020204030204" pitchFamily="34" charset="0"/>
                <a:cs typeface="Times New Roman" panose="02020603050405020304" pitchFamily="18" charset="0"/>
              </a:rPr>
              <a:t> wählen.</a:t>
            </a:r>
          </a:p>
          <a:p>
            <a:pPr>
              <a:lnSpc>
                <a:spcPct val="107000"/>
              </a:lnSpc>
              <a:spcAft>
                <a:spcPts val="600"/>
              </a:spcAft>
            </a:pPr>
            <a:r>
              <a:rPr lang="de-DE">
                <a:latin typeface="Calibri" panose="020F0502020204030204" pitchFamily="34" charset="0"/>
                <a:cs typeface="Times New Roman" panose="02020603050405020304" pitchFamily="18" charset="0"/>
              </a:rPr>
              <a:t>In allen Jahrgangstufen erwirbst du </a:t>
            </a:r>
            <a:r>
              <a:rPr lang="de-DE" b="1">
                <a:latin typeface="Calibri" panose="020F0502020204030204" pitchFamily="34" charset="0"/>
                <a:cs typeface="Times New Roman" panose="02020603050405020304" pitchFamily="18" charset="0"/>
              </a:rPr>
              <a:t>Kompetenzen</a:t>
            </a:r>
            <a:r>
              <a:rPr lang="de-DE">
                <a:latin typeface="Calibri" panose="020F0502020204030204" pitchFamily="34" charset="0"/>
                <a:cs typeface="Times New Roman" panose="02020603050405020304" pitchFamily="18" charset="0"/>
              </a:rPr>
              <a:t>, wie das Hör-/Hörsehverstehen, Lesen, Sprachmittlung und natürlich Sprechen!</a:t>
            </a:r>
          </a:p>
          <a:p>
            <a:pPr marL="0" indent="0">
              <a:lnSpc>
                <a:spcPct val="107000"/>
              </a:lnSpc>
              <a:spcAft>
                <a:spcPts val="600"/>
              </a:spcAft>
              <a:buNone/>
            </a:pPr>
            <a:endParaRPr lang="de-DE">
              <a:latin typeface="Calibri" panose="020F0502020204030204" pitchFamily="34" charset="0"/>
              <a:cs typeface="Times New Roman" panose="02020603050405020304" pitchFamily="18" charset="0"/>
            </a:endParaRPr>
          </a:p>
          <a:p>
            <a:pPr marL="0" indent="0">
              <a:lnSpc>
                <a:spcPct val="107000"/>
              </a:lnSpc>
              <a:spcAft>
                <a:spcPts val="600"/>
              </a:spcAft>
              <a:buNone/>
            </a:pPr>
            <a:r>
              <a:rPr lang="de-DE"/>
              <a:t>   </a:t>
            </a:r>
          </a:p>
          <a:p>
            <a:pPr marL="0" indent="0">
              <a:buNone/>
            </a:pPr>
            <a:r>
              <a:rPr lang="de-DE"/>
              <a:t>   </a:t>
            </a:r>
          </a:p>
          <a:p>
            <a:pPr marL="0" indent="0">
              <a:buNone/>
            </a:pPr>
            <a:endParaRPr lang="de-DE"/>
          </a:p>
        </p:txBody>
      </p:sp>
      <p:pic>
        <p:nvPicPr>
          <p:cNvPr id="5" name="Grafik 4" descr="Ohr Silhouette">
            <a:extLst>
              <a:ext uri="{FF2B5EF4-FFF2-40B4-BE49-F238E27FC236}">
                <a16:creationId xmlns:a16="http://schemas.microsoft.com/office/drawing/2014/main" id="{9BC5C37B-90AD-4218-A3BA-0E0D4A5416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3821" y="4529028"/>
            <a:ext cx="485843" cy="485843"/>
          </a:xfrm>
          <a:prstGeom prst="rect">
            <a:avLst/>
          </a:prstGeom>
        </p:spPr>
      </p:pic>
      <p:pic>
        <p:nvPicPr>
          <p:cNvPr id="7" name="Grafik 6" descr="Brille mit einfarbiger Füllung">
            <a:extLst>
              <a:ext uri="{FF2B5EF4-FFF2-40B4-BE49-F238E27FC236}">
                <a16:creationId xmlns:a16="http://schemas.microsoft.com/office/drawing/2014/main" id="{A70C72A3-9AAB-4EE4-9099-18616BAB80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9664" y="4529029"/>
            <a:ext cx="485843" cy="485843"/>
          </a:xfrm>
          <a:prstGeom prst="rect">
            <a:avLst/>
          </a:prstGeom>
        </p:spPr>
      </p:pic>
      <p:pic>
        <p:nvPicPr>
          <p:cNvPr id="9" name="Grafik 8" descr="Chat mit einfarbiger Füllung">
            <a:extLst>
              <a:ext uri="{FF2B5EF4-FFF2-40B4-BE49-F238E27FC236}">
                <a16:creationId xmlns:a16="http://schemas.microsoft.com/office/drawing/2014/main" id="{E070DFAE-F1CA-436E-BE3D-03753087D2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2612" y="4529028"/>
            <a:ext cx="485843" cy="485843"/>
          </a:xfrm>
          <a:prstGeom prst="rect">
            <a:avLst/>
          </a:prstGeom>
        </p:spPr>
      </p:pic>
      <p:pic>
        <p:nvPicPr>
          <p:cNvPr id="11" name="Grafik 10" descr="Chatblase Silhouette">
            <a:extLst>
              <a:ext uri="{FF2B5EF4-FFF2-40B4-BE49-F238E27FC236}">
                <a16:creationId xmlns:a16="http://schemas.microsoft.com/office/drawing/2014/main" id="{2F7D307D-235A-4298-A289-10E7104A84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08455" y="4529029"/>
            <a:ext cx="485843" cy="485843"/>
          </a:xfrm>
          <a:prstGeom prst="rect">
            <a:avLst/>
          </a:prstGeom>
        </p:spPr>
      </p:pic>
    </p:spTree>
    <p:extLst>
      <p:ext uri="{BB962C8B-B14F-4D97-AF65-F5344CB8AC3E}">
        <p14:creationId xmlns:p14="http://schemas.microsoft.com/office/powerpoint/2010/main" val="2423013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950B8-FBC9-4FF5-9C30-B57B8F2CBF11}"/>
              </a:ext>
            </a:extLst>
          </p:cNvPr>
          <p:cNvSpPr>
            <a:spLocks noGrp="1"/>
          </p:cNvSpPr>
          <p:nvPr>
            <p:ph type="title"/>
          </p:nvPr>
        </p:nvSpPr>
        <p:spPr>
          <a:xfrm>
            <a:off x="47707" y="1406843"/>
            <a:ext cx="3101009" cy="1395930"/>
          </a:xfrm>
        </p:spPr>
        <p:txBody>
          <a:bodyPr>
            <a:normAutofit fontScale="90000"/>
          </a:bodyPr>
          <a:lstStyle/>
          <a:p>
            <a:pPr marL="557213" lvl="1" indent="-214313" algn="ctr" fontAlgn="base">
              <a:lnSpc>
                <a:spcPct val="120000"/>
              </a:lnSpc>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Lst>
            </a:pPr>
            <a:r>
              <a:rPr lang="es-ES" sz="1500" b="1">
                <a:solidFill>
                  <a:srgbClr val="000000"/>
                </a:solidFill>
                <a:latin typeface="+mn-lt"/>
                <a:ea typeface="Arial Unicode MS"/>
                <a:cs typeface="Arial Unicode MS"/>
              </a:rPr>
              <a:t>Vivir y convivir en una España multicultural y plurilingüe</a:t>
            </a:r>
            <a:r>
              <a:rPr lang="en-US" sz="1500" b="1">
                <a:solidFill>
                  <a:srgbClr val="000000"/>
                </a:solidFill>
                <a:latin typeface="+mn-lt"/>
                <a:ea typeface="Arial Unicode MS"/>
                <a:cs typeface="Arial Unicode MS"/>
              </a:rPr>
              <a:t>– </a:t>
            </a:r>
            <a:br>
              <a:rPr lang="en-US" sz="1500" b="1">
                <a:solidFill>
                  <a:srgbClr val="000000"/>
                </a:solidFill>
                <a:latin typeface="+mn-lt"/>
                <a:ea typeface="Arial Unicode MS"/>
                <a:cs typeface="Arial Unicode MS"/>
              </a:rPr>
            </a:br>
            <a:r>
              <a:rPr lang="de-DE" sz="1500" i="1">
                <a:solidFill>
                  <a:srgbClr val="000000"/>
                </a:solidFill>
                <a:latin typeface="+mn-lt"/>
                <a:ea typeface="Arial Unicode MS"/>
                <a:cs typeface="Arial Unicode MS"/>
              </a:rPr>
              <a:t>Leben und Zusammenleben</a:t>
            </a:r>
            <a:r>
              <a:rPr lang="de-DE" sz="1500" i="1">
                <a:solidFill>
                  <a:schemeClr val="tx1"/>
                </a:solidFill>
                <a:latin typeface="+mn-lt"/>
                <a:ea typeface="Arial Unicode MS"/>
                <a:cs typeface="Arial Unicode MS"/>
              </a:rPr>
              <a:t> im </a:t>
            </a:r>
            <a:r>
              <a:rPr lang="de-DE" sz="1500" i="1">
                <a:solidFill>
                  <a:srgbClr val="000000"/>
                </a:solidFill>
                <a:latin typeface="+mn-lt"/>
                <a:ea typeface="Arial Unicode MS"/>
                <a:cs typeface="Arial Unicode MS"/>
              </a:rPr>
              <a:t>multikulturellen und mehrsprachigen Spanien</a:t>
            </a:r>
            <a:br>
              <a:rPr lang="de-DE" sz="3300">
                <a:solidFill>
                  <a:srgbClr val="000000"/>
                </a:solidFill>
                <a:latin typeface="Helvetica Neue"/>
                <a:ea typeface="Arial Unicode MS"/>
                <a:cs typeface="Arial Unicode MS"/>
              </a:rPr>
            </a:br>
            <a:endParaRPr lang="de-DE"/>
          </a:p>
        </p:txBody>
      </p:sp>
      <p:pic>
        <p:nvPicPr>
          <p:cNvPr id="5" name="Inhaltsplatzhalter 4" descr="Ein Bild, das Text enthält.&#10;&#10;Automatisch generierte Beschreibung">
            <a:extLst>
              <a:ext uri="{FF2B5EF4-FFF2-40B4-BE49-F238E27FC236}">
                <a16:creationId xmlns:a16="http://schemas.microsoft.com/office/drawing/2014/main" id="{0932270A-1FEA-4ADC-BF20-6507E6744CA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7283" y="2792936"/>
            <a:ext cx="2349785" cy="1233026"/>
          </a:xfrm>
        </p:spPr>
      </p:pic>
      <p:sp>
        <p:nvSpPr>
          <p:cNvPr id="6" name="Textfeld 5">
            <a:extLst>
              <a:ext uri="{FF2B5EF4-FFF2-40B4-BE49-F238E27FC236}">
                <a16:creationId xmlns:a16="http://schemas.microsoft.com/office/drawing/2014/main" id="{F804126A-6CDB-4661-A6F7-D593B0334310}"/>
              </a:ext>
            </a:extLst>
          </p:cNvPr>
          <p:cNvSpPr txBox="1"/>
          <p:nvPr/>
        </p:nvSpPr>
        <p:spPr>
          <a:xfrm>
            <a:off x="47707" y="5726906"/>
            <a:ext cx="9096293" cy="369332"/>
          </a:xfrm>
          <a:prstGeom prst="rect">
            <a:avLst/>
          </a:prstGeom>
          <a:noFill/>
        </p:spPr>
        <p:txBody>
          <a:bodyPr wrap="square" rtlCol="0">
            <a:spAutoFit/>
          </a:bodyPr>
          <a:lstStyle/>
          <a:p>
            <a:pPr defTabSz="685800" eaLnBrk="1" fontAlgn="auto" hangingPunct="1">
              <a:spcBef>
                <a:spcPts val="0"/>
              </a:spcBef>
              <a:spcAft>
                <a:spcPts val="0"/>
              </a:spcAft>
            </a:pPr>
            <a:r>
              <a:rPr lang="de-DE" sz="900" i="1">
                <a:solidFill>
                  <a:prstClr val="black"/>
                </a:solidFill>
                <a:latin typeface="Calibri" panose="020F0502020204030204"/>
              </a:rPr>
              <a:t>Bildquellen: https://cincodias.elpais.com/; https://connectingculturaldiversity.com; https://www.unicef.org</a:t>
            </a:r>
          </a:p>
          <a:p>
            <a:pPr defTabSz="685800" eaLnBrk="1" fontAlgn="auto" hangingPunct="1">
              <a:spcBef>
                <a:spcPts val="0"/>
              </a:spcBef>
              <a:spcAft>
                <a:spcPts val="0"/>
              </a:spcAft>
            </a:pPr>
            <a:endParaRPr lang="de-DE" sz="900" i="1">
              <a:solidFill>
                <a:prstClr val="black"/>
              </a:solidFill>
              <a:latin typeface="Calibri" panose="020F0502020204030204"/>
            </a:endParaRPr>
          </a:p>
        </p:txBody>
      </p:sp>
      <p:sp>
        <p:nvSpPr>
          <p:cNvPr id="3" name="Titel 1">
            <a:extLst>
              <a:ext uri="{FF2B5EF4-FFF2-40B4-BE49-F238E27FC236}">
                <a16:creationId xmlns:a16="http://schemas.microsoft.com/office/drawing/2014/main" id="{C9E8DC01-CF91-11C4-36A0-01B84DCB6147}"/>
              </a:ext>
            </a:extLst>
          </p:cNvPr>
          <p:cNvSpPr txBox="1">
            <a:spLocks/>
          </p:cNvSpPr>
          <p:nvPr/>
        </p:nvSpPr>
        <p:spPr>
          <a:xfrm>
            <a:off x="5343276" y="1160912"/>
            <a:ext cx="3303767" cy="178904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lvl="1" indent="-214313" algn="ctr" defTabSz="685800" eaLnBrk="1" hangingPunct="1">
              <a:lnSpc>
                <a:spcPct val="120000"/>
              </a:lnSpc>
              <a:spcBef>
                <a:spcPts val="0"/>
              </a:spcBef>
              <a:spcAft>
                <a:spcPts val="0"/>
              </a:spcAft>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Lst>
            </a:pPr>
            <a:r>
              <a:rPr lang="es-ES_tradnl" sz="1350" b="1" kern="0">
                <a:solidFill>
                  <a:srgbClr val="000000"/>
                </a:solidFill>
                <a:latin typeface="Calibri" panose="020F0502020204030204"/>
                <a:ea typeface="Arial Unicode MS"/>
                <a:cs typeface="Arial Unicode MS"/>
              </a:rPr>
              <a:t>Retos y oportunidades de la diversidad </a:t>
            </a:r>
            <a:r>
              <a:rPr lang="fr-FR" sz="1350" b="1" kern="0">
                <a:solidFill>
                  <a:srgbClr val="000000"/>
                </a:solidFill>
                <a:latin typeface="Calibri" panose="020F0502020204030204"/>
                <a:ea typeface="Arial Unicode MS"/>
                <a:cs typeface="Arial Unicode MS"/>
              </a:rPr>
              <a:t>é</a:t>
            </a:r>
            <a:r>
              <a:rPr lang="en-US" sz="1350" b="1" kern="0" err="1">
                <a:solidFill>
                  <a:srgbClr val="000000"/>
                </a:solidFill>
                <a:latin typeface="Calibri" panose="020F0502020204030204"/>
                <a:ea typeface="Arial Unicode MS"/>
                <a:cs typeface="Arial Unicode MS"/>
              </a:rPr>
              <a:t>tnica</a:t>
            </a:r>
            <a:r>
              <a:rPr lang="de-DE" sz="1350" b="1" kern="0">
                <a:solidFill>
                  <a:srgbClr val="000000"/>
                </a:solidFill>
                <a:latin typeface="Calibri" panose="020F0502020204030204"/>
                <a:ea typeface="Arial Unicode MS"/>
                <a:cs typeface="Arial Unicode MS"/>
              </a:rPr>
              <a:t> en </a:t>
            </a:r>
            <a:r>
              <a:rPr lang="de-DE" sz="1350" b="1" kern="0" err="1">
                <a:solidFill>
                  <a:srgbClr val="000000"/>
                </a:solidFill>
                <a:latin typeface="Calibri" panose="020F0502020204030204"/>
                <a:ea typeface="Arial Unicode MS"/>
                <a:cs typeface="Arial Unicode MS"/>
              </a:rPr>
              <a:t>Latinoamérica</a:t>
            </a:r>
            <a:r>
              <a:rPr lang="de-DE" sz="1350" b="1" kern="0">
                <a:solidFill>
                  <a:srgbClr val="000000"/>
                </a:solidFill>
                <a:latin typeface="Calibri" panose="020F0502020204030204"/>
                <a:ea typeface="Arial Unicode MS"/>
                <a:cs typeface="Arial Unicode MS"/>
              </a:rPr>
              <a:t> </a:t>
            </a:r>
            <a:r>
              <a:rPr lang="es-ES_tradnl" sz="1350" b="1" kern="0">
                <a:solidFill>
                  <a:srgbClr val="000000"/>
                </a:solidFill>
                <a:latin typeface="Calibri" panose="020F0502020204030204"/>
                <a:ea typeface="Arial Unicode MS"/>
                <a:cs typeface="Arial Unicode MS"/>
              </a:rPr>
              <a:t> </a:t>
            </a:r>
            <a:br>
              <a:rPr lang="es-ES_tradnl" sz="1350" b="1" kern="0">
                <a:solidFill>
                  <a:srgbClr val="000000"/>
                </a:solidFill>
                <a:latin typeface="Calibri" panose="020F0502020204030204"/>
                <a:ea typeface="Arial Unicode MS"/>
                <a:cs typeface="Arial Unicode MS"/>
              </a:rPr>
            </a:br>
            <a:r>
              <a:rPr lang="de-DE" sz="1350" i="1" kern="0">
                <a:solidFill>
                  <a:srgbClr val="000000"/>
                </a:solidFill>
                <a:latin typeface="Calibri" panose="020F0502020204030204"/>
                <a:ea typeface="Arial Unicode MS"/>
                <a:cs typeface="Arial Unicode MS"/>
              </a:rPr>
              <a:t>Herausforderungen und Chancen der ethnischen Vielfalt in Lateinamerika</a:t>
            </a:r>
            <a:br>
              <a:rPr lang="de-DE" sz="1500" kern="0">
                <a:solidFill>
                  <a:srgbClr val="000000"/>
                </a:solidFill>
                <a:latin typeface="Calibri" panose="020F0502020204030204"/>
                <a:ea typeface="Arial Unicode MS"/>
                <a:cs typeface="Arial Unicode MS"/>
              </a:rPr>
            </a:br>
            <a:endParaRPr lang="de-DE" sz="1500" kern="0">
              <a:solidFill>
                <a:sysClr val="windowText" lastClr="000000"/>
              </a:solidFill>
              <a:latin typeface="Calibri" panose="020F0502020204030204"/>
            </a:endParaRPr>
          </a:p>
        </p:txBody>
      </p:sp>
      <p:pic>
        <p:nvPicPr>
          <p:cNvPr id="4" name="Grafik 3">
            <a:extLst>
              <a:ext uri="{FF2B5EF4-FFF2-40B4-BE49-F238E27FC236}">
                <a16:creationId xmlns:a16="http://schemas.microsoft.com/office/drawing/2014/main" id="{22FAF0F2-168E-FE23-EEE6-2C5F35E9B603}"/>
              </a:ext>
            </a:extLst>
          </p:cNvPr>
          <p:cNvPicPr>
            <a:picLocks noChangeAspect="1"/>
          </p:cNvPicPr>
          <p:nvPr/>
        </p:nvPicPr>
        <p:blipFill>
          <a:blip r:embed="rId3"/>
          <a:stretch>
            <a:fillRect/>
          </a:stretch>
        </p:blipFill>
        <p:spPr>
          <a:xfrm>
            <a:off x="6279543" y="2767467"/>
            <a:ext cx="1887743" cy="1258495"/>
          </a:xfrm>
          <a:prstGeom prst="rect">
            <a:avLst/>
          </a:prstGeom>
        </p:spPr>
      </p:pic>
      <p:sp>
        <p:nvSpPr>
          <p:cNvPr id="7" name="Titel 1">
            <a:extLst>
              <a:ext uri="{FF2B5EF4-FFF2-40B4-BE49-F238E27FC236}">
                <a16:creationId xmlns:a16="http://schemas.microsoft.com/office/drawing/2014/main" id="{D699ABFB-3938-E30D-35F8-146AC34085F0}"/>
              </a:ext>
            </a:extLst>
          </p:cNvPr>
          <p:cNvSpPr txBox="1">
            <a:spLocks/>
          </p:cNvSpPr>
          <p:nvPr/>
        </p:nvSpPr>
        <p:spPr>
          <a:xfrm>
            <a:off x="3262736" y="4272756"/>
            <a:ext cx="2831138"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lnSpc>
                <a:spcPct val="120000"/>
              </a:lnSpc>
              <a:spcAft>
                <a:spcPts val="0"/>
              </a:spcAft>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Lst>
            </a:pPr>
            <a:r>
              <a:rPr lang="es-ES" sz="1350">
                <a:solidFill>
                  <a:srgbClr val="000000"/>
                </a:solidFill>
                <a:latin typeface="Calibri" panose="020F0502020204030204"/>
                <a:ea typeface="Arial Unicode MS"/>
                <a:cs typeface="Arial Unicode MS"/>
              </a:rPr>
              <a:t> </a:t>
            </a:r>
            <a:br>
              <a:rPr lang="de-DE" sz="1350">
                <a:solidFill>
                  <a:srgbClr val="000000"/>
                </a:solidFill>
                <a:latin typeface="Calibri" panose="020F0502020204030204"/>
                <a:ea typeface="Arial Unicode MS"/>
                <a:cs typeface="Arial Unicode MS"/>
              </a:rPr>
            </a:br>
            <a:r>
              <a:rPr lang="es-ES" sz="1350" b="1" kern="0">
                <a:solidFill>
                  <a:srgbClr val="000000"/>
                </a:solidFill>
                <a:latin typeface="Calibri" panose="020F0502020204030204"/>
                <a:ea typeface="Arial Unicode MS"/>
                <a:cs typeface="Arial Unicode MS"/>
              </a:rPr>
              <a:t>España y el turismo: economía, cultura, sostenibilidad y ocio – </a:t>
            </a:r>
          </a:p>
          <a:p>
            <a:pPr algn="ctr" defTabSz="685800" fontAlgn="auto">
              <a:lnSpc>
                <a:spcPct val="120000"/>
              </a:lnSpc>
              <a:spcAft>
                <a:spcPts val="0"/>
              </a:spcAft>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Lst>
            </a:pPr>
            <a:r>
              <a:rPr lang="es-ES" sz="1350" i="1" kern="0" err="1">
                <a:solidFill>
                  <a:srgbClr val="000000"/>
                </a:solidFill>
                <a:latin typeface="Calibri" panose="020F0502020204030204"/>
                <a:ea typeface="Arial Unicode MS"/>
                <a:cs typeface="Arial Unicode MS"/>
              </a:rPr>
              <a:t>Spanien</a:t>
            </a:r>
            <a:r>
              <a:rPr lang="es-ES" sz="1350" i="1" kern="0">
                <a:solidFill>
                  <a:srgbClr val="000000"/>
                </a:solidFill>
                <a:latin typeface="Calibri" panose="020F0502020204030204"/>
                <a:ea typeface="Arial Unicode MS"/>
                <a:cs typeface="Arial Unicode MS"/>
              </a:rPr>
              <a:t> </a:t>
            </a:r>
            <a:r>
              <a:rPr lang="es-ES" sz="1350" i="1" kern="0" err="1">
                <a:solidFill>
                  <a:srgbClr val="000000"/>
                </a:solidFill>
                <a:latin typeface="Calibri" panose="020F0502020204030204"/>
                <a:ea typeface="Arial Unicode MS"/>
                <a:cs typeface="Arial Unicode MS"/>
              </a:rPr>
              <a:t>und</a:t>
            </a:r>
            <a:r>
              <a:rPr lang="es-ES" sz="1350" i="1" kern="0">
                <a:solidFill>
                  <a:srgbClr val="000000"/>
                </a:solidFill>
                <a:latin typeface="Calibri" panose="020F0502020204030204"/>
                <a:ea typeface="Arial Unicode MS"/>
                <a:cs typeface="Arial Unicode MS"/>
              </a:rPr>
              <a:t> </a:t>
            </a:r>
            <a:r>
              <a:rPr lang="es-ES" sz="1350" i="1" kern="0" err="1">
                <a:solidFill>
                  <a:srgbClr val="000000"/>
                </a:solidFill>
                <a:latin typeface="Calibri" panose="020F0502020204030204"/>
                <a:ea typeface="Arial Unicode MS"/>
                <a:cs typeface="Arial Unicode MS"/>
              </a:rPr>
              <a:t>der</a:t>
            </a:r>
            <a:r>
              <a:rPr lang="es-ES" sz="1350" i="1" kern="0">
                <a:solidFill>
                  <a:srgbClr val="000000"/>
                </a:solidFill>
                <a:latin typeface="Calibri" panose="020F0502020204030204"/>
                <a:ea typeface="Arial Unicode MS"/>
                <a:cs typeface="Arial Unicode MS"/>
              </a:rPr>
              <a:t> </a:t>
            </a:r>
            <a:r>
              <a:rPr lang="es-ES" sz="1350" i="1" kern="0" err="1">
                <a:solidFill>
                  <a:srgbClr val="000000"/>
                </a:solidFill>
                <a:latin typeface="Calibri" panose="020F0502020204030204"/>
                <a:ea typeface="Arial Unicode MS"/>
                <a:cs typeface="Arial Unicode MS"/>
              </a:rPr>
              <a:t>Tourismus</a:t>
            </a:r>
            <a:r>
              <a:rPr lang="es-ES" sz="1350" i="1" kern="0">
                <a:solidFill>
                  <a:srgbClr val="000000"/>
                </a:solidFill>
                <a:latin typeface="Calibri" panose="020F0502020204030204"/>
                <a:ea typeface="Arial Unicode MS"/>
                <a:cs typeface="Arial Unicode MS"/>
              </a:rPr>
              <a:t>: </a:t>
            </a:r>
            <a:r>
              <a:rPr lang="es-ES" sz="1350" i="1" kern="0" err="1">
                <a:solidFill>
                  <a:srgbClr val="000000"/>
                </a:solidFill>
                <a:latin typeface="Calibri" panose="020F0502020204030204"/>
                <a:ea typeface="Arial Unicode MS"/>
                <a:cs typeface="Arial Unicode MS"/>
              </a:rPr>
              <a:t>Wirtschaft</a:t>
            </a:r>
            <a:r>
              <a:rPr lang="es-ES" sz="1350" i="1" kern="0">
                <a:solidFill>
                  <a:srgbClr val="000000"/>
                </a:solidFill>
                <a:latin typeface="Calibri" panose="020F0502020204030204"/>
                <a:ea typeface="Arial Unicode MS"/>
                <a:cs typeface="Arial Unicode MS"/>
              </a:rPr>
              <a:t>, </a:t>
            </a:r>
            <a:r>
              <a:rPr lang="es-ES" sz="1350" i="1" kern="0" err="1">
                <a:solidFill>
                  <a:srgbClr val="000000"/>
                </a:solidFill>
                <a:latin typeface="Calibri" panose="020F0502020204030204"/>
                <a:ea typeface="Arial Unicode MS"/>
                <a:cs typeface="Arial Unicode MS"/>
              </a:rPr>
              <a:t>Kultur</a:t>
            </a:r>
            <a:r>
              <a:rPr lang="es-ES" sz="1350" i="1" kern="0">
                <a:solidFill>
                  <a:srgbClr val="000000"/>
                </a:solidFill>
                <a:latin typeface="Calibri" panose="020F0502020204030204"/>
                <a:ea typeface="Arial Unicode MS"/>
                <a:cs typeface="Arial Unicode MS"/>
              </a:rPr>
              <a:t>, </a:t>
            </a:r>
            <a:r>
              <a:rPr lang="es-ES" sz="1350" i="1" kern="0" err="1">
                <a:solidFill>
                  <a:srgbClr val="000000"/>
                </a:solidFill>
                <a:latin typeface="Calibri" panose="020F0502020204030204"/>
                <a:ea typeface="Arial Unicode MS"/>
                <a:cs typeface="Arial Unicode MS"/>
              </a:rPr>
              <a:t>Nachhaltigkeit</a:t>
            </a:r>
            <a:r>
              <a:rPr lang="es-ES" sz="1350" i="1" kern="0">
                <a:solidFill>
                  <a:srgbClr val="000000"/>
                </a:solidFill>
                <a:latin typeface="Calibri" panose="020F0502020204030204"/>
                <a:ea typeface="Arial Unicode MS"/>
                <a:cs typeface="Arial Unicode MS"/>
              </a:rPr>
              <a:t> </a:t>
            </a:r>
            <a:r>
              <a:rPr lang="es-ES" sz="1350" i="1" kern="0" err="1">
                <a:solidFill>
                  <a:srgbClr val="000000"/>
                </a:solidFill>
                <a:latin typeface="Calibri" panose="020F0502020204030204"/>
                <a:ea typeface="Arial Unicode MS"/>
                <a:cs typeface="Arial Unicode MS"/>
              </a:rPr>
              <a:t>und</a:t>
            </a:r>
            <a:r>
              <a:rPr lang="es-ES" sz="1350" i="1" kern="0">
                <a:solidFill>
                  <a:srgbClr val="000000"/>
                </a:solidFill>
                <a:latin typeface="Calibri" panose="020F0502020204030204"/>
                <a:ea typeface="Arial Unicode MS"/>
                <a:cs typeface="Arial Unicode MS"/>
              </a:rPr>
              <a:t> </a:t>
            </a:r>
            <a:r>
              <a:rPr lang="es-ES" sz="1350" i="1" kern="0" err="1">
                <a:solidFill>
                  <a:srgbClr val="000000"/>
                </a:solidFill>
                <a:latin typeface="Calibri" panose="020F0502020204030204"/>
                <a:ea typeface="Arial Unicode MS"/>
                <a:cs typeface="Arial Unicode MS"/>
              </a:rPr>
              <a:t>Freizeit</a:t>
            </a:r>
            <a:br>
              <a:rPr lang="de-DE" sz="1350" kern="0">
                <a:solidFill>
                  <a:srgbClr val="000000"/>
                </a:solidFill>
                <a:latin typeface="Calibri" panose="020F0502020204030204"/>
                <a:ea typeface="Arial Unicode MS"/>
                <a:cs typeface="Arial Unicode MS"/>
              </a:rPr>
            </a:br>
            <a:endParaRPr lang="de-DE" sz="1350">
              <a:solidFill>
                <a:prstClr val="black"/>
              </a:solidFill>
              <a:latin typeface="Calibri" panose="020F0502020204030204"/>
            </a:endParaRPr>
          </a:p>
        </p:txBody>
      </p:sp>
      <p:pic>
        <p:nvPicPr>
          <p:cNvPr id="8" name="Grafik 7">
            <a:extLst>
              <a:ext uri="{FF2B5EF4-FFF2-40B4-BE49-F238E27FC236}">
                <a16:creationId xmlns:a16="http://schemas.microsoft.com/office/drawing/2014/main" id="{95DB3379-B2A9-4C00-083C-013987839043}"/>
              </a:ext>
            </a:extLst>
          </p:cNvPr>
          <p:cNvPicPr>
            <a:picLocks noChangeAspect="1"/>
          </p:cNvPicPr>
          <p:nvPr/>
        </p:nvPicPr>
        <p:blipFill>
          <a:blip r:embed="rId4"/>
          <a:stretch>
            <a:fillRect/>
          </a:stretch>
        </p:blipFill>
        <p:spPr>
          <a:xfrm>
            <a:off x="3495222" y="2808245"/>
            <a:ext cx="2366166" cy="1202408"/>
          </a:xfrm>
          <a:prstGeom prst="rect">
            <a:avLst/>
          </a:prstGeom>
        </p:spPr>
      </p:pic>
      <p:sp>
        <p:nvSpPr>
          <p:cNvPr id="9" name="Textfeld 8">
            <a:extLst>
              <a:ext uri="{FF2B5EF4-FFF2-40B4-BE49-F238E27FC236}">
                <a16:creationId xmlns:a16="http://schemas.microsoft.com/office/drawing/2014/main" id="{3C6C5EBF-1CA7-1BAA-D904-8F233CF312EE}"/>
              </a:ext>
            </a:extLst>
          </p:cNvPr>
          <p:cNvSpPr txBox="1"/>
          <p:nvPr/>
        </p:nvSpPr>
        <p:spPr>
          <a:xfrm>
            <a:off x="3453478" y="1551340"/>
            <a:ext cx="2126634" cy="415498"/>
          </a:xfrm>
          <a:prstGeom prst="rect">
            <a:avLst/>
          </a:prstGeom>
          <a:noFill/>
        </p:spPr>
        <p:txBody>
          <a:bodyPr wrap="square" rtlCol="0">
            <a:spAutoFit/>
          </a:bodyPr>
          <a:lstStyle/>
          <a:p>
            <a:pPr defTabSz="685800" eaLnBrk="1" fontAlgn="auto" hangingPunct="1">
              <a:spcBef>
                <a:spcPts val="0"/>
              </a:spcBef>
              <a:spcAft>
                <a:spcPts val="0"/>
              </a:spcAft>
            </a:pPr>
            <a:r>
              <a:rPr lang="de-DE" sz="2100" b="1">
                <a:solidFill>
                  <a:prstClr val="black"/>
                </a:solidFill>
                <a:latin typeface="Calibri" panose="020F0502020204030204"/>
              </a:rPr>
              <a:t>Themenbeispiele</a:t>
            </a:r>
          </a:p>
        </p:txBody>
      </p:sp>
    </p:spTree>
    <p:extLst>
      <p:ext uri="{BB962C8B-B14F-4D97-AF65-F5344CB8AC3E}">
        <p14:creationId xmlns:p14="http://schemas.microsoft.com/office/powerpoint/2010/main" val="1717355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4B7438-6D49-453B-A4AD-5C579B4E2FDC}"/>
              </a:ext>
            </a:extLst>
          </p:cNvPr>
          <p:cNvSpPr>
            <a:spLocks noGrp="1"/>
          </p:cNvSpPr>
          <p:nvPr>
            <p:ph type="title"/>
          </p:nvPr>
        </p:nvSpPr>
        <p:spPr>
          <a:xfrm>
            <a:off x="566643" y="1093711"/>
            <a:ext cx="7886700" cy="994172"/>
          </a:xfrm>
        </p:spPr>
        <p:txBody>
          <a:bodyPr>
            <a:normAutofit/>
          </a:bodyPr>
          <a:lstStyle/>
          <a:p>
            <a:pPr algn="ctr"/>
            <a:r>
              <a:rPr lang="de-DE" sz="2400" b="1">
                <a:latin typeface="+mn-lt"/>
              </a:rPr>
              <a:t>Was solltest du mitbringen?</a:t>
            </a:r>
          </a:p>
        </p:txBody>
      </p:sp>
      <p:sp>
        <p:nvSpPr>
          <p:cNvPr id="3" name="Inhaltsplatzhalter 2">
            <a:extLst>
              <a:ext uri="{FF2B5EF4-FFF2-40B4-BE49-F238E27FC236}">
                <a16:creationId xmlns:a16="http://schemas.microsoft.com/office/drawing/2014/main" id="{7AE437FE-C8D5-466D-90E3-5E7F81181317}"/>
              </a:ext>
            </a:extLst>
          </p:cNvPr>
          <p:cNvSpPr>
            <a:spLocks noGrp="1"/>
          </p:cNvSpPr>
          <p:nvPr>
            <p:ph idx="1"/>
          </p:nvPr>
        </p:nvSpPr>
        <p:spPr>
          <a:xfrm>
            <a:off x="485527" y="2542533"/>
            <a:ext cx="7886700" cy="2304284"/>
          </a:xfrm>
        </p:spPr>
        <p:txBody>
          <a:bodyPr/>
          <a:lstStyle/>
          <a:p>
            <a:r>
              <a:rPr lang="de-DE" sz="1800"/>
              <a:t>Es sind </a:t>
            </a:r>
            <a:r>
              <a:rPr lang="de-DE" sz="1800" b="1"/>
              <a:t>keine Vorkenntnisse </a:t>
            </a:r>
            <a:r>
              <a:rPr lang="de-DE" sz="1800"/>
              <a:t>notwendig</a:t>
            </a:r>
          </a:p>
          <a:p>
            <a:r>
              <a:rPr lang="de-DE" sz="1800"/>
              <a:t>Spaß an der </a:t>
            </a:r>
            <a:r>
              <a:rPr lang="de-DE" sz="1800" b="1"/>
              <a:t>Kommunikation</a:t>
            </a:r>
            <a:r>
              <a:rPr lang="de-DE" sz="1800"/>
              <a:t> mit anderen</a:t>
            </a:r>
          </a:p>
          <a:p>
            <a:r>
              <a:rPr lang="de-DE" sz="1800"/>
              <a:t>Interesse an </a:t>
            </a:r>
            <a:r>
              <a:rPr lang="de-DE" sz="1800" b="1"/>
              <a:t>neuen Kulturen </a:t>
            </a:r>
            <a:r>
              <a:rPr lang="de-DE" sz="1800"/>
              <a:t>und deren Lebensart</a:t>
            </a:r>
          </a:p>
          <a:p>
            <a:r>
              <a:rPr lang="de-DE" sz="1800"/>
              <a:t>Bereitschaft, </a:t>
            </a:r>
            <a:r>
              <a:rPr lang="de-DE" sz="1800" u="sng"/>
              <a:t>kontinuierlich</a:t>
            </a:r>
            <a:r>
              <a:rPr lang="de-DE" sz="1800"/>
              <a:t> </a:t>
            </a:r>
            <a:r>
              <a:rPr lang="de-DE" sz="1800" b="1"/>
              <a:t>Vokabeln und Grammatik</a:t>
            </a:r>
            <a:r>
              <a:rPr lang="de-DE" sz="1800"/>
              <a:t> zu lernen</a:t>
            </a:r>
          </a:p>
          <a:p>
            <a:endParaRPr lang="de-DE"/>
          </a:p>
          <a:p>
            <a:pPr marL="0" indent="0">
              <a:buNone/>
            </a:pPr>
            <a:endParaRPr lang="de-DE"/>
          </a:p>
        </p:txBody>
      </p:sp>
    </p:spTree>
    <p:extLst>
      <p:ext uri="{BB962C8B-B14F-4D97-AF65-F5344CB8AC3E}">
        <p14:creationId xmlns:p14="http://schemas.microsoft.com/office/powerpoint/2010/main" val="59685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7B0D2-921B-6771-C4FE-7BF45A4D60A0}"/>
              </a:ext>
            </a:extLst>
          </p:cNvPr>
          <p:cNvSpPr txBox="1">
            <a:spLocks noGrp="1"/>
          </p:cNvSpPr>
          <p:nvPr>
            <p:ph type="title" idx="4294967295"/>
          </p:nvPr>
        </p:nvSpPr>
        <p:spPr/>
        <p:txBody>
          <a:bodyPr/>
          <a:lstStyle/>
          <a:p>
            <a:pPr lvl="0"/>
            <a:br>
              <a:rPr lang="de-DE"/>
            </a:br>
            <a:r>
              <a:rPr lang="de-DE"/>
              <a:t>Latein Neu</a:t>
            </a:r>
          </a:p>
        </p:txBody>
      </p:sp>
      <p:sp>
        <p:nvSpPr>
          <p:cNvPr id="3" name="Untertitel 2">
            <a:extLst>
              <a:ext uri="{FF2B5EF4-FFF2-40B4-BE49-F238E27FC236}">
                <a16:creationId xmlns:a16="http://schemas.microsoft.com/office/drawing/2014/main" id="{1641DFDC-B538-4569-9423-08C3CDBBD5E2}"/>
              </a:ext>
            </a:extLst>
          </p:cNvPr>
          <p:cNvSpPr txBox="1">
            <a:spLocks noGrp="1"/>
          </p:cNvSpPr>
          <p:nvPr>
            <p:ph type="subTitle" idx="4294967295"/>
          </p:nvPr>
        </p:nvSpPr>
        <p:spPr>
          <a:xfrm>
            <a:off x="457171" y="1625263"/>
            <a:ext cx="8228763" cy="4525673"/>
          </a:xfrm>
        </p:spPr>
        <p:txBody>
          <a:bodyPr anchor="ctr"/>
          <a:lstStyle/>
          <a:p>
            <a:pPr lvl="0" algn="ctr"/>
            <a:r>
              <a:rPr lang="de-DE">
                <a:latin typeface="Arial"/>
                <a:ea typeface="Microsoft YaHei"/>
                <a:cs typeface="Arial"/>
              </a:rPr>
              <a:t>Latein als neu einsetzende Fremdsprache</a:t>
            </a:r>
          </a:p>
          <a:p>
            <a:pPr lvl="0" algn="ctr"/>
            <a:r>
              <a:rPr lang="de-DE">
                <a:latin typeface="Arial"/>
                <a:ea typeface="Microsoft YaHei"/>
                <a:cs typeface="Arial"/>
              </a:rPr>
              <a:t>in der Oberstufe</a:t>
            </a:r>
          </a:p>
        </p:txBody>
      </p:sp>
    </p:spTree>
    <p:extLst>
      <p:ext uri="{BB962C8B-B14F-4D97-AF65-F5344CB8AC3E}">
        <p14:creationId xmlns:p14="http://schemas.microsoft.com/office/powerpoint/2010/main" val="2213234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1AB58-EB8E-7037-46CA-10A6E39B0E9B}"/>
              </a:ext>
            </a:extLst>
          </p:cNvPr>
          <p:cNvSpPr txBox="1">
            <a:spLocks noGrp="1"/>
          </p:cNvSpPr>
          <p:nvPr>
            <p:ph type="title" idx="4294967295"/>
          </p:nvPr>
        </p:nvSpPr>
        <p:spPr/>
        <p:txBody>
          <a:bodyPr/>
          <a:lstStyle/>
          <a:p>
            <a:pPr lvl="0"/>
            <a:r>
              <a:rPr lang="de-DE"/>
              <a:t>Lehrbuch: Prima brevis</a:t>
            </a:r>
          </a:p>
        </p:txBody>
      </p:sp>
      <p:sp>
        <p:nvSpPr>
          <p:cNvPr id="3" name="Textplatzhalter 2">
            <a:extLst>
              <a:ext uri="{FF2B5EF4-FFF2-40B4-BE49-F238E27FC236}">
                <a16:creationId xmlns:a16="http://schemas.microsoft.com/office/drawing/2014/main" id="{D99598E1-C507-7FBE-4A5E-189C00D0D8B9}"/>
              </a:ext>
            </a:extLst>
          </p:cNvPr>
          <p:cNvSpPr txBox="1">
            <a:spLocks noGrp="1"/>
          </p:cNvSpPr>
          <p:nvPr>
            <p:ph type="body" idx="4294967295"/>
          </p:nvPr>
        </p:nvSpPr>
        <p:spPr/>
        <p:txBody>
          <a:bodyPr/>
          <a:lstStyle/>
          <a:p>
            <a:endParaRPr lang="de-DE"/>
          </a:p>
        </p:txBody>
      </p:sp>
      <p:pic>
        <p:nvPicPr>
          <p:cNvPr id="4" name="Grafik 3">
            <a:extLst>
              <a:ext uri="{FF2B5EF4-FFF2-40B4-BE49-F238E27FC236}">
                <a16:creationId xmlns:a16="http://schemas.microsoft.com/office/drawing/2014/main" id="{609DC652-AE02-AAB5-EEEC-6A8B510AB279}"/>
              </a:ext>
            </a:extLst>
          </p:cNvPr>
          <p:cNvPicPr>
            <a:picLocks noChangeAspect="1"/>
          </p:cNvPicPr>
          <p:nvPr/>
        </p:nvPicPr>
        <p:blipFill>
          <a:blip r:embed="rId3">
            <a:lum/>
            <a:alphaModFix/>
          </a:blip>
          <a:srcRect/>
          <a:stretch>
            <a:fillRect/>
          </a:stretch>
        </p:blipFill>
        <p:spPr>
          <a:xfrm>
            <a:off x="195931" y="1196192"/>
            <a:ext cx="8816882" cy="4812710"/>
          </a:xfrm>
          <a:prstGeom prst="rect">
            <a:avLst/>
          </a:prstGeom>
          <a:noFill/>
          <a:ln>
            <a:noFill/>
          </a:ln>
        </p:spPr>
      </p:pic>
    </p:spTree>
    <p:extLst>
      <p:ext uri="{BB962C8B-B14F-4D97-AF65-F5344CB8AC3E}">
        <p14:creationId xmlns:p14="http://schemas.microsoft.com/office/powerpoint/2010/main" val="809243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08C690-EACC-C719-F133-0F5E1C97CB70}"/>
              </a:ext>
            </a:extLst>
          </p:cNvPr>
          <p:cNvSpPr txBox="1">
            <a:spLocks noGrp="1"/>
          </p:cNvSpPr>
          <p:nvPr>
            <p:ph type="title" idx="4294967295"/>
          </p:nvPr>
        </p:nvSpPr>
        <p:spPr/>
        <p:txBody>
          <a:bodyPr/>
          <a:lstStyle/>
          <a:p>
            <a:pPr lvl="0"/>
            <a:r>
              <a:rPr lang="de-DE" u="sng"/>
              <a:t>Latein Neu ab der EF</a:t>
            </a:r>
          </a:p>
        </p:txBody>
      </p:sp>
      <p:sp>
        <p:nvSpPr>
          <p:cNvPr id="3" name="Textplatzhalter 2">
            <a:extLst>
              <a:ext uri="{FF2B5EF4-FFF2-40B4-BE49-F238E27FC236}">
                <a16:creationId xmlns:a16="http://schemas.microsoft.com/office/drawing/2014/main" id="{B18C8B99-7B69-1AB4-550B-A0BDA94F6B67}"/>
              </a:ext>
            </a:extLst>
          </p:cNvPr>
          <p:cNvSpPr txBox="1">
            <a:spLocks noGrp="1"/>
          </p:cNvSpPr>
          <p:nvPr>
            <p:ph type="body" idx="4294967295"/>
          </p:nvPr>
        </p:nvSpPr>
        <p:spPr>
          <a:xfrm>
            <a:off x="264179" y="3611458"/>
            <a:ext cx="8421755" cy="3044653"/>
          </a:xfrm>
        </p:spPr>
        <p:txBody>
          <a:bodyPr/>
          <a:lstStyle/>
          <a:p>
            <a:pPr lvl="1">
              <a:buSzPct val="45000"/>
              <a:buFont typeface="StarSymbol"/>
              <a:buChar char="●"/>
            </a:pPr>
            <a:endParaRPr lang="de-DE"/>
          </a:p>
          <a:p>
            <a:pPr lvl="0">
              <a:buSzPct val="45000"/>
            </a:pPr>
            <a:r>
              <a:rPr lang="de-DE" sz="2721"/>
              <a:t>- Unterrichtssprache: Deutsch</a:t>
            </a:r>
          </a:p>
          <a:p>
            <a:pPr lvl="0">
              <a:buSzPct val="45000"/>
            </a:pPr>
            <a:r>
              <a:rPr lang="de-DE" sz="2721"/>
              <a:t>- Latein wird übersetzt – nicht gesprochen</a:t>
            </a:r>
          </a:p>
          <a:p>
            <a:pPr lvl="0">
              <a:buSzPct val="45000"/>
            </a:pPr>
            <a:r>
              <a:rPr lang="de-DE" sz="2721"/>
              <a:t>- Latein deckt als Sprache die Sprachpflichtbindung ab</a:t>
            </a:r>
          </a:p>
          <a:p>
            <a:pPr lvl="0">
              <a:buSzPct val="45000"/>
            </a:pPr>
            <a:r>
              <a:rPr lang="de-DE" sz="2721"/>
              <a:t>- </a:t>
            </a:r>
            <a:r>
              <a:rPr lang="de-DE" sz="2540"/>
              <a:t>„kulturelle Bildung“ – Latein = „Mutter Europas“</a:t>
            </a:r>
          </a:p>
          <a:p>
            <a:pPr lvl="0">
              <a:buSzPct val="45000"/>
            </a:pPr>
            <a:r>
              <a:rPr lang="de-DE" sz="2358"/>
              <a:t>- Verbindungen zu Deutsch / Englisch / Französisch / Spanisch</a:t>
            </a:r>
          </a:p>
          <a:p>
            <a:pPr lvl="0">
              <a:buSzPct val="45000"/>
              <a:buFont typeface="StarSymbol"/>
              <a:buChar char="●"/>
            </a:pPr>
            <a:endParaRPr lang="de-DE"/>
          </a:p>
          <a:p>
            <a:pPr lvl="0">
              <a:buSzPct val="45000"/>
              <a:buFont typeface="StarSymbol"/>
              <a:buChar char="●"/>
            </a:pPr>
            <a:endParaRPr lang="de-DE"/>
          </a:p>
        </p:txBody>
      </p:sp>
      <p:graphicFrame>
        <p:nvGraphicFramePr>
          <p:cNvPr id="4" name="Tabelle 3">
            <a:extLst>
              <a:ext uri="{FF2B5EF4-FFF2-40B4-BE49-F238E27FC236}">
                <a16:creationId xmlns:a16="http://schemas.microsoft.com/office/drawing/2014/main" id="{9441B4CD-F7D5-EAB3-350B-954834B03ED8}"/>
              </a:ext>
            </a:extLst>
          </p:cNvPr>
          <p:cNvGraphicFramePr>
            <a:graphicFrameLocks noGrp="1"/>
          </p:cNvGraphicFramePr>
          <p:nvPr/>
        </p:nvGraphicFramePr>
        <p:xfrm>
          <a:off x="372595" y="1555724"/>
          <a:ext cx="8421755" cy="1840768"/>
        </p:xfrm>
        <a:graphic>
          <a:graphicData uri="http://schemas.openxmlformats.org/drawingml/2006/table">
            <a:tbl>
              <a:tblPr firstRow="1" bandRow="1"/>
              <a:tblGrid>
                <a:gridCol w="2152299">
                  <a:extLst>
                    <a:ext uri="{9D8B030D-6E8A-4147-A177-3AD203B41FA5}">
                      <a16:colId xmlns:a16="http://schemas.microsoft.com/office/drawing/2014/main" val="606872714"/>
                    </a:ext>
                  </a:extLst>
                </a:gridCol>
                <a:gridCol w="2997413">
                  <a:extLst>
                    <a:ext uri="{9D8B030D-6E8A-4147-A177-3AD203B41FA5}">
                      <a16:colId xmlns:a16="http://schemas.microsoft.com/office/drawing/2014/main" val="2870411173"/>
                    </a:ext>
                  </a:extLst>
                </a:gridCol>
                <a:gridCol w="3272043">
                  <a:extLst>
                    <a:ext uri="{9D8B030D-6E8A-4147-A177-3AD203B41FA5}">
                      <a16:colId xmlns:a16="http://schemas.microsoft.com/office/drawing/2014/main" val="685500044"/>
                    </a:ext>
                  </a:extLst>
                </a:gridCol>
              </a:tblGrid>
              <a:tr h="460437">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Stufe</a:t>
                      </a:r>
                    </a:p>
                  </a:txBody>
                  <a:tcPr marL="82944" marR="82944" marT="41472" marB="41472"/>
                </a:tc>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Anzahl der Unterrichtssunden</a:t>
                      </a:r>
                    </a:p>
                  </a:txBody>
                  <a:tcPr marL="82944" marR="82944" marT="41472" marB="41472"/>
                </a:tc>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Inhalt</a:t>
                      </a:r>
                    </a:p>
                  </a:txBody>
                  <a:tcPr marL="82944" marR="82944" marT="41472" marB="41472"/>
                </a:tc>
                <a:extLst>
                  <a:ext uri="{0D108BD9-81ED-4DB2-BD59-A6C34878D82A}">
                    <a16:rowId xmlns:a16="http://schemas.microsoft.com/office/drawing/2014/main" val="2911154586"/>
                  </a:ext>
                </a:extLst>
              </a:tr>
              <a:tr h="460437">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EF</a:t>
                      </a:r>
                    </a:p>
                  </a:txBody>
                  <a:tcPr marL="82944" marR="82944" marT="41472" marB="41472"/>
                </a:tc>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4</a:t>
                      </a:r>
                    </a:p>
                  </a:txBody>
                  <a:tcPr marL="82944" marR="82944" marT="41472" marB="41472"/>
                </a:tc>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Lehrbuch</a:t>
                      </a:r>
                    </a:p>
                  </a:txBody>
                  <a:tcPr marL="82944" marR="82944" marT="41472" marB="41472"/>
                </a:tc>
                <a:extLst>
                  <a:ext uri="{0D108BD9-81ED-4DB2-BD59-A6C34878D82A}">
                    <a16:rowId xmlns:a16="http://schemas.microsoft.com/office/drawing/2014/main" val="2416577118"/>
                  </a:ext>
                </a:extLst>
              </a:tr>
              <a:tr h="460437">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Q1</a:t>
                      </a:r>
                    </a:p>
                  </a:txBody>
                  <a:tcPr marL="82944" marR="82944" marT="41472" marB="41472"/>
                </a:tc>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4</a:t>
                      </a:r>
                    </a:p>
                  </a:txBody>
                  <a:tcPr marL="82944" marR="82944" marT="41472" marB="41472"/>
                </a:tc>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Lehrbuch / Originallektüre</a:t>
                      </a:r>
                    </a:p>
                  </a:txBody>
                  <a:tcPr marL="82944" marR="82944" marT="41472" marB="41472"/>
                </a:tc>
                <a:extLst>
                  <a:ext uri="{0D108BD9-81ED-4DB2-BD59-A6C34878D82A}">
                    <a16:rowId xmlns:a16="http://schemas.microsoft.com/office/drawing/2014/main" val="2402816272"/>
                  </a:ext>
                </a:extLst>
              </a:tr>
              <a:tr h="459457">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Q2</a:t>
                      </a:r>
                    </a:p>
                  </a:txBody>
                  <a:tcPr marL="82944" marR="82944" marT="41472" marB="41472"/>
                </a:tc>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4</a:t>
                      </a:r>
                    </a:p>
                  </a:txBody>
                  <a:tcPr marL="82944" marR="82944" marT="41472" marB="41472"/>
                </a:tc>
                <a:tc>
                  <a:txBody>
                    <a:bodyPr/>
                    <a:lstStyle/>
                    <a:p>
                      <a:pPr marL="0" marR="0" lvl="0" indent="0" rtl="0" hangingPunct="0">
                        <a:lnSpc>
                          <a:spcPct val="100000"/>
                        </a:lnSpc>
                        <a:spcBef>
                          <a:spcPts val="0"/>
                        </a:spcBef>
                        <a:spcAft>
                          <a:spcPts val="0"/>
                        </a:spcAft>
                        <a:buNone/>
                        <a:tabLst/>
                      </a:pPr>
                      <a:r>
                        <a:rPr lang="de-DE" sz="1600" b="0" i="0" u="none" strike="noStrike" kern="1200">
                          <a:ln>
                            <a:noFill/>
                          </a:ln>
                          <a:latin typeface="Arial" pitchFamily="18"/>
                          <a:ea typeface="Microsoft YaHei" pitchFamily="2"/>
                          <a:cs typeface="Arial" pitchFamily="2"/>
                        </a:rPr>
                        <a:t>           Originallektüre</a:t>
                      </a:r>
                    </a:p>
                  </a:txBody>
                  <a:tcPr marL="82944" marR="82944" marT="41472" marB="41472"/>
                </a:tc>
                <a:extLst>
                  <a:ext uri="{0D108BD9-81ED-4DB2-BD59-A6C34878D82A}">
                    <a16:rowId xmlns:a16="http://schemas.microsoft.com/office/drawing/2014/main" val="3200857971"/>
                  </a:ext>
                </a:extLst>
              </a:tr>
            </a:tbl>
          </a:graphicData>
        </a:graphic>
      </p:graphicFrame>
    </p:spTree>
    <p:extLst>
      <p:ext uri="{BB962C8B-B14F-4D97-AF65-F5344CB8AC3E}">
        <p14:creationId xmlns:p14="http://schemas.microsoft.com/office/powerpoint/2010/main" val="2293068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4E002-A82F-4DA6-896E-3521ACC34BC2}"/>
              </a:ext>
            </a:extLst>
          </p:cNvPr>
          <p:cNvSpPr>
            <a:spLocks noGrp="1"/>
          </p:cNvSpPr>
          <p:nvPr>
            <p:ph type="title"/>
          </p:nvPr>
        </p:nvSpPr>
        <p:spPr/>
        <p:txBody>
          <a:bodyPr/>
          <a:lstStyle/>
          <a:p>
            <a:r>
              <a:rPr lang="de-DE">
                <a:solidFill>
                  <a:schemeClr val="bg1"/>
                </a:solidFill>
              </a:rPr>
              <a:t>Agenda des Informationsabends</a:t>
            </a:r>
          </a:p>
        </p:txBody>
      </p:sp>
      <p:sp>
        <p:nvSpPr>
          <p:cNvPr id="3" name="Inhaltsplatzhalter 2">
            <a:extLst>
              <a:ext uri="{FF2B5EF4-FFF2-40B4-BE49-F238E27FC236}">
                <a16:creationId xmlns:a16="http://schemas.microsoft.com/office/drawing/2014/main" id="{D5A8EA40-7400-41A0-83ED-CC242CA3CA78}"/>
              </a:ext>
            </a:extLst>
          </p:cNvPr>
          <p:cNvSpPr>
            <a:spLocks noGrp="1"/>
          </p:cNvSpPr>
          <p:nvPr>
            <p:ph idx="1"/>
          </p:nvPr>
        </p:nvSpPr>
        <p:spPr/>
        <p:txBody>
          <a:bodyPr/>
          <a:lstStyle/>
          <a:p>
            <a:pPr lvl="1"/>
            <a:r>
              <a:rPr lang="de-DE" sz="2400">
                <a:solidFill>
                  <a:schemeClr val="bg1"/>
                </a:solidFill>
              </a:rPr>
              <a:t>Überblick über die gymnasiale Oberstufe</a:t>
            </a:r>
          </a:p>
          <a:p>
            <a:pPr lvl="1"/>
            <a:r>
              <a:rPr lang="de-DE" sz="2400">
                <a:solidFill>
                  <a:schemeClr val="bg1"/>
                </a:solidFill>
              </a:rPr>
              <a:t>Fächerwahl/Kursbelegung in der Einführungsphase (Zertifikate)</a:t>
            </a:r>
          </a:p>
          <a:p>
            <a:pPr lvl="1"/>
            <a:r>
              <a:rPr lang="de-DE" sz="2400">
                <a:solidFill>
                  <a:schemeClr val="bg1"/>
                </a:solidFill>
              </a:rPr>
              <a:t>Klausurverpflichtung</a:t>
            </a:r>
          </a:p>
          <a:p>
            <a:pPr lvl="1"/>
            <a:r>
              <a:rPr lang="de-DE" sz="2400">
                <a:solidFill>
                  <a:schemeClr val="bg1"/>
                </a:solidFill>
              </a:rPr>
              <a:t>Informationen zur Durchführung der Wahlen</a:t>
            </a:r>
          </a:p>
          <a:p>
            <a:pPr lvl="1"/>
            <a:r>
              <a:rPr lang="de-DE" sz="2400">
                <a:solidFill>
                  <a:schemeClr val="bg1"/>
                </a:solidFill>
              </a:rPr>
              <a:t>Medienkonzept </a:t>
            </a:r>
            <a:r>
              <a:rPr lang="de-DE" sz="2400" err="1">
                <a:solidFill>
                  <a:schemeClr val="bg1"/>
                </a:solidFill>
              </a:rPr>
              <a:t>IPad</a:t>
            </a:r>
            <a:endParaRPr lang="de-DE" sz="2400">
              <a:solidFill>
                <a:schemeClr val="bg1"/>
              </a:solidFill>
            </a:endParaRPr>
          </a:p>
          <a:p>
            <a:pPr lvl="1"/>
            <a:r>
              <a:rPr lang="de-DE" sz="2400">
                <a:solidFill>
                  <a:schemeClr val="bg1"/>
                </a:solidFill>
              </a:rPr>
              <a:t>Ausblick</a:t>
            </a:r>
          </a:p>
          <a:p>
            <a:endParaRPr lang="de-DE">
              <a:solidFill>
                <a:schemeClr val="bg1"/>
              </a:solidFill>
            </a:endParaRPr>
          </a:p>
          <a:p>
            <a:endParaRPr lang="de-DE">
              <a:solidFill>
                <a:schemeClr val="bg1"/>
              </a:solidFill>
            </a:endParaRPr>
          </a:p>
        </p:txBody>
      </p:sp>
      <p:pic>
        <p:nvPicPr>
          <p:cNvPr id="4" name="Picture 2" descr="asglogob">
            <a:extLst>
              <a:ext uri="{FF2B5EF4-FFF2-40B4-BE49-F238E27FC236}">
                <a16:creationId xmlns:a16="http://schemas.microsoft.com/office/drawing/2014/main" id="{CB05D352-1020-4F1C-BF08-0B98BB19EEFE}"/>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864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29BF6-BB4B-F7FD-9A64-4A680DABEF02}"/>
              </a:ext>
            </a:extLst>
          </p:cNvPr>
          <p:cNvSpPr txBox="1">
            <a:spLocks noGrp="1"/>
          </p:cNvSpPr>
          <p:nvPr>
            <p:ph type="title" idx="4294967295"/>
          </p:nvPr>
        </p:nvSpPr>
        <p:spPr/>
        <p:txBody>
          <a:bodyPr/>
          <a:lstStyle/>
          <a:p>
            <a:pPr lvl="0"/>
            <a:r>
              <a:rPr lang="de-DE" u="sng"/>
              <a:t>Latinum</a:t>
            </a:r>
          </a:p>
        </p:txBody>
      </p:sp>
      <p:sp>
        <p:nvSpPr>
          <p:cNvPr id="3" name="Textplatzhalter 2">
            <a:extLst>
              <a:ext uri="{FF2B5EF4-FFF2-40B4-BE49-F238E27FC236}">
                <a16:creationId xmlns:a16="http://schemas.microsoft.com/office/drawing/2014/main" id="{274A2FEA-047D-F9A4-BD1B-7FA21E4F1117}"/>
              </a:ext>
            </a:extLst>
          </p:cNvPr>
          <p:cNvSpPr txBox="1">
            <a:spLocks noGrp="1"/>
          </p:cNvSpPr>
          <p:nvPr>
            <p:ph type="body" idx="4294967295"/>
          </p:nvPr>
        </p:nvSpPr>
        <p:spPr>
          <a:xfrm>
            <a:off x="457171" y="1224290"/>
            <a:ext cx="8228763" cy="5482396"/>
          </a:xfrm>
        </p:spPr>
        <p:txBody>
          <a:bodyPr lIns="0" tIns="0" rIns="0" bIns="0" anchor="t"/>
          <a:lstStyle/>
          <a:p>
            <a:pPr lvl="0"/>
            <a:r>
              <a:rPr lang="de-DE" sz="2540"/>
              <a:t>•   </a:t>
            </a:r>
            <a:r>
              <a:rPr lang="de-DE" sz="2268"/>
              <a:t>Eine neue Chance (keine Pflicht!) auf das Zertifikat „Latinum“</a:t>
            </a:r>
          </a:p>
          <a:p>
            <a:pPr marL="414726" indent="-414726">
              <a:buFont typeface="Arial" panose="020B0604020202020204" pitchFamily="34" charset="0"/>
              <a:buChar char="•"/>
            </a:pPr>
            <a:r>
              <a:rPr lang="de-DE" sz="2268"/>
              <a:t>Latinum bzw. Lateinkenntnisse: Voraussetzung für viele Studiengänge z.B. Sprachen, einige Gesellschaftswissen-</a:t>
            </a:r>
            <a:r>
              <a:rPr lang="de-DE" sz="2268" err="1"/>
              <a:t>schaften</a:t>
            </a:r>
            <a:r>
              <a:rPr lang="de-DE" sz="2268"/>
              <a:t>, Medizin, Jura, Promotionsstudiengänge</a:t>
            </a:r>
          </a:p>
          <a:p>
            <a:pPr marL="414726" indent="-414726">
              <a:buFont typeface="Arial" panose="020B0604020202020204" pitchFamily="34" charset="0"/>
              <a:buChar char="•"/>
            </a:pPr>
            <a:r>
              <a:rPr lang="de-DE" sz="2540"/>
              <a:t>Latinum an der Universität = erheblicher Aufwand !</a:t>
            </a:r>
          </a:p>
          <a:p>
            <a:pPr marL="414726" indent="-414726">
              <a:buFont typeface="Arial" panose="020B0604020202020204" pitchFamily="34" charset="0"/>
              <a:buChar char="•"/>
            </a:pPr>
            <a:r>
              <a:rPr lang="de-DE" sz="2540">
                <a:highlight>
                  <a:srgbClr val="FFFF00"/>
                </a:highlight>
                <a:latin typeface="Arial"/>
                <a:ea typeface="Microsoft YaHei"/>
                <a:cs typeface="Arial"/>
              </a:rPr>
              <a:t>a) </a:t>
            </a:r>
            <a:r>
              <a:rPr lang="de-DE" sz="2540" u="sng">
                <a:highlight>
                  <a:srgbClr val="FFFF00"/>
                </a:highlight>
                <a:latin typeface="Arial"/>
                <a:ea typeface="Microsoft YaHei"/>
                <a:cs typeface="Arial"/>
              </a:rPr>
              <a:t>„kleines“ Latinum bzw. Lateinkenntnisse:</a:t>
            </a:r>
          </a:p>
          <a:p>
            <a:pPr marL="414726" indent="-414726">
              <a:buFont typeface="Arial" panose="020B0604020202020204" pitchFamily="34" charset="0"/>
              <a:buChar char="•"/>
            </a:pPr>
            <a:r>
              <a:rPr lang="de-DE" sz="2540"/>
              <a:t>Abschluss des Kurses am Ende der Q2 mit der Note „ausreichend“</a:t>
            </a:r>
          </a:p>
          <a:p>
            <a:pPr marL="414726" indent="-414726">
              <a:buFont typeface="Arial" panose="020B0604020202020204" pitchFamily="34" charset="0"/>
              <a:buChar char="•"/>
            </a:pPr>
            <a:r>
              <a:rPr lang="de-DE" sz="2540">
                <a:highlight>
                  <a:srgbClr val="FFFF00"/>
                </a:highlight>
                <a:latin typeface="Arial"/>
                <a:ea typeface="Microsoft YaHei"/>
                <a:cs typeface="Arial"/>
              </a:rPr>
              <a:t>b) </a:t>
            </a:r>
            <a:r>
              <a:rPr lang="de-DE" sz="2540" u="sng">
                <a:highlight>
                  <a:srgbClr val="FFFF00"/>
                </a:highlight>
                <a:latin typeface="Arial"/>
                <a:ea typeface="Microsoft YaHei"/>
                <a:cs typeface="Arial"/>
              </a:rPr>
              <a:t>„großes Latinum“ / Latinum:</a:t>
            </a:r>
          </a:p>
          <a:p>
            <a:pPr marL="414726" indent="-414726">
              <a:buFont typeface="Arial" panose="020B0604020202020204" pitchFamily="34" charset="0"/>
              <a:buChar char="•"/>
            </a:pPr>
            <a:r>
              <a:rPr lang="de-DE" sz="2540">
                <a:latin typeface="Arial"/>
                <a:ea typeface="Microsoft YaHei"/>
                <a:cs typeface="Arial"/>
              </a:rPr>
              <a:t>Mdl. + schriftl. Prüfung am Ende der Q2 zusätzlich zu Abiturfächern </a:t>
            </a:r>
            <a:r>
              <a:rPr lang="de-DE" sz="2540" b="1">
                <a:latin typeface="Arial"/>
                <a:ea typeface="Microsoft YaHei"/>
                <a:cs typeface="Arial"/>
              </a:rPr>
              <a:t>oder</a:t>
            </a:r>
            <a:r>
              <a:rPr lang="de-DE" sz="2540">
                <a:latin typeface="Arial"/>
                <a:ea typeface="Microsoft YaHei"/>
                <a:cs typeface="Arial"/>
              </a:rPr>
              <a:t> inkludiert in die Abiturfächer</a:t>
            </a:r>
          </a:p>
        </p:txBody>
      </p:sp>
    </p:spTree>
    <p:extLst>
      <p:ext uri="{BB962C8B-B14F-4D97-AF65-F5344CB8AC3E}">
        <p14:creationId xmlns:p14="http://schemas.microsoft.com/office/powerpoint/2010/main" val="458027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79219-DDF7-4254-0259-20E847890F88}"/>
              </a:ext>
            </a:extLst>
          </p:cNvPr>
          <p:cNvSpPr>
            <a:spLocks noGrp="1"/>
          </p:cNvSpPr>
          <p:nvPr>
            <p:ph type="title"/>
          </p:nvPr>
        </p:nvSpPr>
        <p:spPr>
          <a:xfrm>
            <a:off x="305444" y="632102"/>
            <a:ext cx="8228763" cy="1144888"/>
          </a:xfrm>
        </p:spPr>
        <p:txBody>
          <a:bodyPr/>
          <a:lstStyle/>
          <a:p>
            <a:r>
              <a:rPr lang="de-DE" u="sng"/>
              <a:t>Argumente für Latein Neu</a:t>
            </a:r>
            <a:br>
              <a:rPr lang="de-DE"/>
            </a:br>
            <a:endParaRPr lang="de-DE"/>
          </a:p>
        </p:txBody>
      </p:sp>
      <p:sp>
        <p:nvSpPr>
          <p:cNvPr id="3" name="Inhaltsplatzhalter 2">
            <a:extLst>
              <a:ext uri="{FF2B5EF4-FFF2-40B4-BE49-F238E27FC236}">
                <a16:creationId xmlns:a16="http://schemas.microsoft.com/office/drawing/2014/main" id="{ACF159AD-055F-EF96-DCC4-1CC9A9D7A060}"/>
              </a:ext>
            </a:extLst>
          </p:cNvPr>
          <p:cNvSpPr>
            <a:spLocks noGrp="1"/>
          </p:cNvSpPr>
          <p:nvPr>
            <p:ph idx="1"/>
          </p:nvPr>
        </p:nvSpPr>
        <p:spPr>
          <a:xfrm>
            <a:off x="457619" y="1872183"/>
            <a:ext cx="8228763" cy="4525673"/>
          </a:xfrm>
        </p:spPr>
        <p:txBody>
          <a:bodyPr/>
          <a:lstStyle/>
          <a:p>
            <a:pPr marL="466567" indent="-466567">
              <a:buAutoNum type="arabicPeriod"/>
            </a:pPr>
            <a:r>
              <a:rPr lang="de-DE"/>
              <a:t>Abdecken der Sprachpflichtbindung</a:t>
            </a:r>
          </a:p>
          <a:p>
            <a:pPr marL="466567" indent="-466567">
              <a:buAutoNum type="arabicPeriod"/>
            </a:pPr>
            <a:r>
              <a:rPr lang="de-DE"/>
              <a:t>Letzte Chance auf den Erwerb des Latinums in der Schulzeit</a:t>
            </a:r>
          </a:p>
          <a:p>
            <a:pPr marL="466567" indent="-466567">
              <a:buAutoNum type="arabicPeriod"/>
            </a:pPr>
            <a:r>
              <a:rPr lang="de-DE"/>
              <a:t>Kulturelle Bildung</a:t>
            </a:r>
          </a:p>
          <a:p>
            <a:pPr marL="466567" indent="-466567">
              <a:buAutoNum type="arabicPeriod"/>
            </a:pPr>
            <a:endParaRPr lang="de-DE"/>
          </a:p>
          <a:p>
            <a:endParaRPr lang="de-DE"/>
          </a:p>
          <a:p>
            <a:endParaRPr lang="de-DE"/>
          </a:p>
        </p:txBody>
      </p:sp>
    </p:spTree>
    <p:extLst>
      <p:ext uri="{BB962C8B-B14F-4D97-AF65-F5344CB8AC3E}">
        <p14:creationId xmlns:p14="http://schemas.microsoft.com/office/powerpoint/2010/main" val="3764165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6BB0F-8223-06A9-E70A-87E16E5684FC}"/>
              </a:ext>
            </a:extLst>
          </p:cNvPr>
          <p:cNvSpPr txBox="1">
            <a:spLocks noGrp="1"/>
          </p:cNvSpPr>
          <p:nvPr>
            <p:ph type="title" idx="4294967295"/>
          </p:nvPr>
        </p:nvSpPr>
        <p:spPr/>
        <p:txBody>
          <a:bodyPr/>
          <a:lstStyle/>
          <a:p>
            <a:r>
              <a:rPr lang="de-DE" u="sng"/>
              <a:t>Latinum Latein ab 7</a:t>
            </a:r>
          </a:p>
        </p:txBody>
      </p:sp>
      <p:sp>
        <p:nvSpPr>
          <p:cNvPr id="3" name="Textplatzhalter 2">
            <a:extLst>
              <a:ext uri="{FF2B5EF4-FFF2-40B4-BE49-F238E27FC236}">
                <a16:creationId xmlns:a16="http://schemas.microsoft.com/office/drawing/2014/main" id="{38DE123E-E260-F8B1-58E5-AA57AACDA72A}"/>
              </a:ext>
            </a:extLst>
          </p:cNvPr>
          <p:cNvSpPr txBox="1">
            <a:spLocks noGrp="1"/>
          </p:cNvSpPr>
          <p:nvPr>
            <p:ph type="body" idx="4294967295"/>
          </p:nvPr>
        </p:nvSpPr>
        <p:spPr/>
        <p:txBody>
          <a:bodyPr lIns="0" tIns="0" rIns="0" bIns="0" anchor="t"/>
          <a:lstStyle/>
          <a:p>
            <a:r>
              <a:rPr lang="de-DE">
                <a:latin typeface="Arial"/>
                <a:ea typeface="Microsoft YaHei"/>
                <a:cs typeface="Arial"/>
              </a:rPr>
              <a:t>Die Schülerinnen und Schüler, die Latein ab der Klasse 7 lernen, erwerben das </a:t>
            </a:r>
            <a:r>
              <a:rPr lang="de-DE">
                <a:highlight>
                  <a:srgbClr val="FFFF00"/>
                </a:highlight>
                <a:latin typeface="Arial"/>
                <a:ea typeface="Microsoft YaHei"/>
                <a:cs typeface="Arial"/>
              </a:rPr>
              <a:t>Latinum</a:t>
            </a:r>
            <a:r>
              <a:rPr lang="de-DE">
                <a:latin typeface="Arial"/>
                <a:ea typeface="Microsoft YaHei"/>
                <a:cs typeface="Arial"/>
              </a:rPr>
              <a:t> mit dem Abiturzeugnis, wenn sie den </a:t>
            </a:r>
            <a:r>
              <a:rPr lang="de-DE">
                <a:highlight>
                  <a:srgbClr val="FFFF00"/>
                </a:highlight>
                <a:latin typeface="Arial"/>
                <a:ea typeface="Microsoft YaHei"/>
                <a:cs typeface="Arial"/>
              </a:rPr>
              <a:t>Lateinkurs EF mit der Note „</a:t>
            </a:r>
            <a:r>
              <a:rPr lang="de-DE" err="1">
                <a:highlight>
                  <a:srgbClr val="FFFF00"/>
                </a:highlight>
                <a:latin typeface="Arial"/>
                <a:ea typeface="Microsoft YaHei"/>
                <a:cs typeface="Arial"/>
              </a:rPr>
              <a:t>ausreichend“abschließen</a:t>
            </a:r>
            <a:r>
              <a:rPr lang="de-DE">
                <a:highlight>
                  <a:srgbClr val="FFFF00"/>
                </a:highlight>
                <a:latin typeface="Arial"/>
                <a:ea typeface="Microsoft YaHei"/>
                <a:cs typeface="Arial"/>
              </a:rPr>
              <a:t>.</a:t>
            </a:r>
            <a:r>
              <a:rPr lang="de-DE">
                <a:latin typeface="Arial"/>
                <a:ea typeface="Microsoft YaHei"/>
                <a:cs typeface="Arial"/>
              </a:rPr>
              <a:t> </a:t>
            </a:r>
            <a:r>
              <a:rPr lang="de-DE" u="sng"/>
              <a:t>________________________________________</a:t>
            </a:r>
          </a:p>
          <a:p>
            <a:r>
              <a:rPr lang="de-DE"/>
              <a:t>Bei weiteren Fragen wenden Sie sich bitte an:</a:t>
            </a:r>
          </a:p>
          <a:p>
            <a:r>
              <a:rPr lang="de-DE"/>
              <a:t>a.malguth@asg-huerth.de ,k.preis@asg-huerth.de</a:t>
            </a:r>
          </a:p>
          <a:p>
            <a:r>
              <a:rPr lang="de-DE"/>
              <a:t>m.lokenvitz@asg-huerth.de       oder</a:t>
            </a:r>
          </a:p>
          <a:p>
            <a:r>
              <a:rPr lang="de-DE"/>
              <a:t>e.wasen@asg-huerth.de</a:t>
            </a:r>
          </a:p>
        </p:txBody>
      </p:sp>
    </p:spTree>
    <p:extLst>
      <p:ext uri="{BB962C8B-B14F-4D97-AF65-F5344CB8AC3E}">
        <p14:creationId xmlns:p14="http://schemas.microsoft.com/office/powerpoint/2010/main" val="945174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5B77D6FC-012D-3D22-33B5-357EA314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Calisto MT"/>
            </a:endParaRPr>
          </a:p>
        </p:txBody>
      </p:sp>
      <p:sp>
        <p:nvSpPr>
          <p:cNvPr id="2" name="Titel 1">
            <a:extLst>
              <a:ext uri="{FF2B5EF4-FFF2-40B4-BE49-F238E27FC236}">
                <a16:creationId xmlns:a16="http://schemas.microsoft.com/office/drawing/2014/main" id="{7FF3C6DC-44AB-EF34-E2E5-0663B29FD89A}"/>
              </a:ext>
            </a:extLst>
          </p:cNvPr>
          <p:cNvSpPr>
            <a:spLocks noGrp="1"/>
          </p:cNvSpPr>
          <p:nvPr>
            <p:ph type="ctrTitle"/>
          </p:nvPr>
        </p:nvSpPr>
        <p:spPr>
          <a:xfrm>
            <a:off x="485775" y="1753729"/>
            <a:ext cx="5600700" cy="2901205"/>
          </a:xfrm>
        </p:spPr>
        <p:txBody>
          <a:bodyPr>
            <a:normAutofit/>
          </a:bodyPr>
          <a:lstStyle/>
          <a:p>
            <a:pPr>
              <a:lnSpc>
                <a:spcPct val="90000"/>
              </a:lnSpc>
            </a:pPr>
            <a:r>
              <a:rPr lang="de-DE" sz="4650"/>
              <a:t>Englisch-Bilinguale Angebote in der Oberstufe am ASG</a:t>
            </a:r>
            <a:endParaRPr lang="de-DE" sz="4650" dirty="0"/>
          </a:p>
        </p:txBody>
      </p:sp>
      <p:cxnSp>
        <p:nvCxnSpPr>
          <p:cNvPr id="11" name="Straight Connector 10">
            <a:extLst>
              <a:ext uri="{FF2B5EF4-FFF2-40B4-BE49-F238E27FC236}">
                <a16:creationId xmlns:a16="http://schemas.microsoft.com/office/drawing/2014/main" id="{9EA07B3D-8AA3-9C2B-61B0-F02C9733C0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4565078"/>
            <a:ext cx="122872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F53C3FBA-9986-9873-7BFA-DDF8B81366D8}"/>
              </a:ext>
            </a:extLst>
          </p:cNvPr>
          <p:cNvPicPr>
            <a:picLocks noChangeAspect="1"/>
          </p:cNvPicPr>
          <p:nvPr/>
        </p:nvPicPr>
        <p:blipFill>
          <a:blip r:embed="rId2"/>
          <a:stretch>
            <a:fillRect/>
          </a:stretch>
        </p:blipFill>
        <p:spPr>
          <a:xfrm>
            <a:off x="7640053" y="1191691"/>
            <a:ext cx="980072" cy="874526"/>
          </a:xfrm>
          <a:prstGeom prst="rect">
            <a:avLst/>
          </a:prstGeom>
        </p:spPr>
      </p:pic>
    </p:spTree>
    <p:extLst>
      <p:ext uri="{BB962C8B-B14F-4D97-AF65-F5344CB8AC3E}">
        <p14:creationId xmlns:p14="http://schemas.microsoft.com/office/powerpoint/2010/main" val="4016544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solidFill>
              <a:latin typeface="Calisto MT"/>
            </a:endParaRPr>
          </a:p>
        </p:txBody>
      </p:sp>
      <p:cxnSp>
        <p:nvCxnSpPr>
          <p:cNvPr id="18"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140017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546433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D2D433DE-1CA8-D53D-0535-5F94CC8C5C0F}"/>
              </a:ext>
            </a:extLst>
          </p:cNvPr>
          <p:cNvSpPr>
            <a:spLocks noGrp="1"/>
          </p:cNvSpPr>
          <p:nvPr>
            <p:ph type="title"/>
          </p:nvPr>
        </p:nvSpPr>
        <p:spPr>
          <a:xfrm>
            <a:off x="526597" y="1543320"/>
            <a:ext cx="2104961" cy="2657823"/>
          </a:xfrm>
        </p:spPr>
        <p:txBody>
          <a:bodyPr>
            <a:normAutofit/>
          </a:bodyPr>
          <a:lstStyle/>
          <a:p>
            <a:r>
              <a:rPr lang="de-DE" sz="2700" dirty="0"/>
              <a:t>INHALT</a:t>
            </a:r>
          </a:p>
        </p:txBody>
      </p:sp>
      <p:pic>
        <p:nvPicPr>
          <p:cNvPr id="4" name="Grafik 3">
            <a:extLst>
              <a:ext uri="{FF2B5EF4-FFF2-40B4-BE49-F238E27FC236}">
                <a16:creationId xmlns:a16="http://schemas.microsoft.com/office/drawing/2014/main" id="{598DB517-C25C-70B4-E4E6-079372236DA8}"/>
              </a:ext>
            </a:extLst>
          </p:cNvPr>
          <p:cNvPicPr>
            <a:picLocks noChangeAspect="1"/>
          </p:cNvPicPr>
          <p:nvPr/>
        </p:nvPicPr>
        <p:blipFill>
          <a:blip r:embed="rId2"/>
          <a:stretch>
            <a:fillRect/>
          </a:stretch>
        </p:blipFill>
        <p:spPr>
          <a:xfrm>
            <a:off x="8001000" y="1191691"/>
            <a:ext cx="619125" cy="552450"/>
          </a:xfrm>
          <a:prstGeom prst="rect">
            <a:avLst/>
          </a:prstGeom>
        </p:spPr>
      </p:pic>
      <p:sp>
        <p:nvSpPr>
          <p:cNvPr id="5" name="Titel 1">
            <a:extLst>
              <a:ext uri="{FF2B5EF4-FFF2-40B4-BE49-F238E27FC236}">
                <a16:creationId xmlns:a16="http://schemas.microsoft.com/office/drawing/2014/main" id="{0FCCADC9-CC2F-E9D8-D77D-6974A9D0703A}"/>
              </a:ext>
            </a:extLst>
          </p:cNvPr>
          <p:cNvSpPr txBox="1">
            <a:spLocks/>
          </p:cNvSpPr>
          <p:nvPr/>
        </p:nvSpPr>
        <p:spPr>
          <a:xfrm>
            <a:off x="3158155" y="1543320"/>
            <a:ext cx="4318970" cy="3753554"/>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r>
              <a:rPr lang="de-DE" sz="2700" cap="none" spc="23" dirty="0">
                <a:solidFill>
                  <a:srgbClr val="000000"/>
                </a:solidFill>
                <a:latin typeface="Univers Condensed"/>
              </a:rPr>
              <a:t>Bilingualer Biologie-Unterricht (EF, Q1, Q2)</a:t>
            </a:r>
          </a:p>
          <a:p>
            <a:pPr defTabSz="685800" fontAlgn="auto">
              <a:spcAft>
                <a:spcPts val="0"/>
              </a:spcAft>
            </a:pPr>
            <a:endParaRPr lang="de-DE" sz="2700" cap="none" spc="23" dirty="0">
              <a:solidFill>
                <a:srgbClr val="000000"/>
              </a:solidFill>
              <a:latin typeface="Univers Condensed"/>
            </a:endParaRPr>
          </a:p>
          <a:p>
            <a:pPr defTabSz="685800" fontAlgn="auto">
              <a:spcAft>
                <a:spcPts val="0"/>
              </a:spcAft>
            </a:pPr>
            <a:r>
              <a:rPr lang="de-DE" sz="2700" cap="none" spc="23" dirty="0">
                <a:solidFill>
                  <a:srgbClr val="000000"/>
                </a:solidFill>
                <a:latin typeface="Univers Condensed"/>
              </a:rPr>
              <a:t>Bilingualer Zusatzkurs Geschichte (Q2)</a:t>
            </a:r>
          </a:p>
          <a:p>
            <a:pPr defTabSz="685800" fontAlgn="auto">
              <a:spcAft>
                <a:spcPts val="0"/>
              </a:spcAft>
            </a:pPr>
            <a:endParaRPr lang="de-DE" sz="2700" cap="none" spc="23" dirty="0">
              <a:solidFill>
                <a:srgbClr val="000000"/>
              </a:solidFill>
              <a:latin typeface="Univers Condensed"/>
            </a:endParaRPr>
          </a:p>
          <a:p>
            <a:pPr defTabSz="685800" fontAlgn="auto">
              <a:spcAft>
                <a:spcPts val="0"/>
              </a:spcAft>
            </a:pPr>
            <a:endParaRPr lang="de-DE" sz="2700" cap="none" spc="23" dirty="0">
              <a:solidFill>
                <a:srgbClr val="000000"/>
              </a:solidFill>
              <a:latin typeface="Univers Condensed"/>
            </a:endParaRPr>
          </a:p>
        </p:txBody>
      </p:sp>
    </p:spTree>
    <p:extLst>
      <p:ext uri="{BB962C8B-B14F-4D97-AF65-F5344CB8AC3E}">
        <p14:creationId xmlns:p14="http://schemas.microsoft.com/office/powerpoint/2010/main" val="1787804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7BC0D6-6E15-C2F4-C8D9-8F819B8AF572}"/>
            </a:ext>
          </a:extLst>
        </p:cNvPr>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F0108564-7349-F1E3-35AC-9B0203DD6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solidFill>
              <a:latin typeface="Calisto MT"/>
            </a:endParaRPr>
          </a:p>
        </p:txBody>
      </p:sp>
      <p:cxnSp>
        <p:nvCxnSpPr>
          <p:cNvPr id="18" name="Straight Connector 10">
            <a:extLst>
              <a:ext uri="{FF2B5EF4-FFF2-40B4-BE49-F238E27FC236}">
                <a16:creationId xmlns:a16="http://schemas.microsoft.com/office/drawing/2014/main" id="{31C2194D-7AEF-CFF6-169B-92501D143C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140017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B5614DE9-57B5-0F9D-B33F-561E1AA589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546433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FF30171B-9E19-F05F-CDFD-28EB40ABBC40}"/>
              </a:ext>
            </a:extLst>
          </p:cNvPr>
          <p:cNvSpPr>
            <a:spLocks noGrp="1"/>
          </p:cNvSpPr>
          <p:nvPr>
            <p:ph type="title"/>
          </p:nvPr>
        </p:nvSpPr>
        <p:spPr>
          <a:xfrm>
            <a:off x="526597" y="1543320"/>
            <a:ext cx="2177692" cy="2657823"/>
          </a:xfrm>
        </p:spPr>
        <p:txBody>
          <a:bodyPr>
            <a:normAutofit/>
          </a:bodyPr>
          <a:lstStyle/>
          <a:p>
            <a:r>
              <a:rPr lang="de-DE" sz="2700" dirty="0"/>
              <a:t>Bilingualer</a:t>
            </a:r>
            <a:br>
              <a:rPr lang="de-DE" sz="2700" dirty="0"/>
            </a:br>
            <a:r>
              <a:rPr lang="de-DE" sz="2700" dirty="0">
                <a:solidFill>
                  <a:srgbClr val="00B050"/>
                </a:solidFill>
              </a:rPr>
              <a:t>Biologie</a:t>
            </a:r>
            <a:r>
              <a:rPr lang="de-DE" sz="2700" dirty="0"/>
              <a:t>-Unterricht</a:t>
            </a:r>
          </a:p>
        </p:txBody>
      </p:sp>
      <p:pic>
        <p:nvPicPr>
          <p:cNvPr id="4" name="Grafik 3">
            <a:extLst>
              <a:ext uri="{FF2B5EF4-FFF2-40B4-BE49-F238E27FC236}">
                <a16:creationId xmlns:a16="http://schemas.microsoft.com/office/drawing/2014/main" id="{698A4A3A-1082-477F-C9A0-47441290F1E9}"/>
              </a:ext>
            </a:extLst>
          </p:cNvPr>
          <p:cNvPicPr>
            <a:picLocks noChangeAspect="1"/>
          </p:cNvPicPr>
          <p:nvPr/>
        </p:nvPicPr>
        <p:blipFill>
          <a:blip r:embed="rId2"/>
          <a:stretch>
            <a:fillRect/>
          </a:stretch>
        </p:blipFill>
        <p:spPr>
          <a:xfrm>
            <a:off x="8001000" y="1191691"/>
            <a:ext cx="619125" cy="552450"/>
          </a:xfrm>
          <a:prstGeom prst="rect">
            <a:avLst/>
          </a:prstGeom>
        </p:spPr>
      </p:pic>
      <p:sp>
        <p:nvSpPr>
          <p:cNvPr id="5" name="Titel 1">
            <a:extLst>
              <a:ext uri="{FF2B5EF4-FFF2-40B4-BE49-F238E27FC236}">
                <a16:creationId xmlns:a16="http://schemas.microsoft.com/office/drawing/2014/main" id="{EEA8B3A3-3A10-80A4-DEDE-30ADAF079D04}"/>
              </a:ext>
            </a:extLst>
          </p:cNvPr>
          <p:cNvSpPr txBox="1">
            <a:spLocks/>
          </p:cNvSpPr>
          <p:nvPr/>
        </p:nvSpPr>
        <p:spPr>
          <a:xfrm>
            <a:off x="3158155" y="1543320"/>
            <a:ext cx="4318970" cy="3753554"/>
          </a:xfrm>
          <a:prstGeom prst="rect">
            <a:avLst/>
          </a:prstGeom>
        </p:spPr>
        <p:txBody>
          <a:bodyPr vert="horz" lIns="68580" tIns="34290" rIns="68580" bIns="34290" rtlCol="0" anchor="t">
            <a:normAutofit fontScale="92500" lnSpcReduction="100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marL="428625" indent="-428625" defTabSz="685800" fontAlgn="auto">
              <a:spcAft>
                <a:spcPts val="0"/>
              </a:spcAft>
              <a:buFontTx/>
              <a:buChar char="-"/>
            </a:pPr>
            <a:r>
              <a:rPr lang="de-DE" sz="2700" cap="none" spc="23" dirty="0">
                <a:solidFill>
                  <a:srgbClr val="000000"/>
                </a:solidFill>
                <a:latin typeface="Univers Condensed"/>
              </a:rPr>
              <a:t>Regulärer Biologie-Lehrplan, gleiche Themen wie normale Kurse</a:t>
            </a:r>
          </a:p>
          <a:p>
            <a:pPr marL="428625" indent="-428625" defTabSz="685800" fontAlgn="auto">
              <a:spcAft>
                <a:spcPts val="0"/>
              </a:spcAft>
              <a:buFontTx/>
              <a:buChar char="-"/>
            </a:pPr>
            <a:r>
              <a:rPr lang="de-DE" sz="2700" cap="none" spc="23" dirty="0">
                <a:solidFill>
                  <a:srgbClr val="000000"/>
                </a:solidFill>
                <a:latin typeface="Univers Condensed"/>
              </a:rPr>
              <a:t>Arbeitssprache Englisch (und Deutsch)</a:t>
            </a:r>
          </a:p>
          <a:p>
            <a:pPr marL="428625" indent="-428625" defTabSz="685800" fontAlgn="auto">
              <a:spcAft>
                <a:spcPts val="0"/>
              </a:spcAft>
              <a:buFontTx/>
              <a:buChar char="-"/>
            </a:pPr>
            <a:r>
              <a:rPr lang="de-DE" sz="2700" cap="none" spc="23" dirty="0">
                <a:solidFill>
                  <a:srgbClr val="000000"/>
                </a:solidFill>
                <a:latin typeface="Univers Condensed"/>
              </a:rPr>
              <a:t>wählbar ab EF (dann als Abiturfach möglich)</a:t>
            </a:r>
          </a:p>
          <a:p>
            <a:pPr marL="428625" indent="-428625" defTabSz="685800" fontAlgn="auto">
              <a:spcAft>
                <a:spcPts val="0"/>
              </a:spcAft>
              <a:buFontTx/>
              <a:buChar char="-"/>
            </a:pPr>
            <a:r>
              <a:rPr lang="de-DE" sz="2700" cap="none" spc="23" dirty="0">
                <a:solidFill>
                  <a:srgbClr val="000000"/>
                </a:solidFill>
                <a:latin typeface="Univers Condensed"/>
              </a:rPr>
              <a:t>Abwahl o. Einstieg in Q1 möglich (dann nicht als Abiturfach)</a:t>
            </a:r>
          </a:p>
          <a:p>
            <a:pPr defTabSz="685800" fontAlgn="auto">
              <a:spcAft>
                <a:spcPts val="0"/>
              </a:spcAft>
            </a:pPr>
            <a:endParaRPr lang="de-DE" sz="2700" cap="none" spc="23" dirty="0">
              <a:solidFill>
                <a:srgbClr val="000000"/>
              </a:solidFill>
              <a:latin typeface="Univers Condensed"/>
            </a:endParaRPr>
          </a:p>
        </p:txBody>
      </p:sp>
    </p:spTree>
    <p:extLst>
      <p:ext uri="{BB962C8B-B14F-4D97-AF65-F5344CB8AC3E}">
        <p14:creationId xmlns:p14="http://schemas.microsoft.com/office/powerpoint/2010/main" val="232802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725275-5FB7-7BD3-9265-AAA24DEB4A71}"/>
            </a:ext>
          </a:extLst>
        </p:cNvPr>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B9AFD40D-1227-58F1-0C6B-4E1BFC450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solidFill>
              <a:latin typeface="Calisto MT"/>
            </a:endParaRPr>
          </a:p>
        </p:txBody>
      </p:sp>
      <p:cxnSp>
        <p:nvCxnSpPr>
          <p:cNvPr id="18" name="Straight Connector 10">
            <a:extLst>
              <a:ext uri="{FF2B5EF4-FFF2-40B4-BE49-F238E27FC236}">
                <a16:creationId xmlns:a16="http://schemas.microsoft.com/office/drawing/2014/main" id="{E472A44B-6CBE-4517-1E09-13A5DFFD7C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140017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41FABB1C-B2E4-CD72-257F-B33645C5A8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546433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D05E79B4-56C3-A737-DE9F-286DB65D4AA2}"/>
              </a:ext>
            </a:extLst>
          </p:cNvPr>
          <p:cNvSpPr>
            <a:spLocks noGrp="1"/>
          </p:cNvSpPr>
          <p:nvPr>
            <p:ph type="title"/>
          </p:nvPr>
        </p:nvSpPr>
        <p:spPr>
          <a:xfrm>
            <a:off x="526597" y="1543320"/>
            <a:ext cx="2104961" cy="1479611"/>
          </a:xfrm>
        </p:spPr>
        <p:txBody>
          <a:bodyPr>
            <a:normAutofit fontScale="90000"/>
          </a:bodyPr>
          <a:lstStyle/>
          <a:p>
            <a:r>
              <a:rPr lang="de-DE" sz="2700" dirty="0"/>
              <a:t>Bilingualer</a:t>
            </a:r>
            <a:br>
              <a:rPr lang="de-DE" sz="2700" dirty="0"/>
            </a:br>
            <a:r>
              <a:rPr lang="de-DE" sz="2700" dirty="0"/>
              <a:t>Biologie-Unterricht</a:t>
            </a:r>
          </a:p>
        </p:txBody>
      </p:sp>
      <p:pic>
        <p:nvPicPr>
          <p:cNvPr id="4" name="Grafik 3">
            <a:extLst>
              <a:ext uri="{FF2B5EF4-FFF2-40B4-BE49-F238E27FC236}">
                <a16:creationId xmlns:a16="http://schemas.microsoft.com/office/drawing/2014/main" id="{73C3A49E-5EA2-36FA-32BC-708333481E9F}"/>
              </a:ext>
            </a:extLst>
          </p:cNvPr>
          <p:cNvPicPr>
            <a:picLocks noChangeAspect="1"/>
          </p:cNvPicPr>
          <p:nvPr/>
        </p:nvPicPr>
        <p:blipFill>
          <a:blip r:embed="rId2"/>
          <a:stretch>
            <a:fillRect/>
          </a:stretch>
        </p:blipFill>
        <p:spPr>
          <a:xfrm>
            <a:off x="8001000" y="1191691"/>
            <a:ext cx="619125" cy="552450"/>
          </a:xfrm>
          <a:prstGeom prst="rect">
            <a:avLst/>
          </a:prstGeom>
        </p:spPr>
      </p:pic>
      <p:sp>
        <p:nvSpPr>
          <p:cNvPr id="5" name="Titel 1">
            <a:extLst>
              <a:ext uri="{FF2B5EF4-FFF2-40B4-BE49-F238E27FC236}">
                <a16:creationId xmlns:a16="http://schemas.microsoft.com/office/drawing/2014/main" id="{A8E51DA2-E51E-5999-33E5-6790423FBEC8}"/>
              </a:ext>
            </a:extLst>
          </p:cNvPr>
          <p:cNvSpPr txBox="1">
            <a:spLocks/>
          </p:cNvSpPr>
          <p:nvPr/>
        </p:nvSpPr>
        <p:spPr>
          <a:xfrm>
            <a:off x="3158155" y="1543320"/>
            <a:ext cx="4318970" cy="3753554"/>
          </a:xfrm>
          <a:prstGeom prst="rect">
            <a:avLst/>
          </a:prstGeom>
        </p:spPr>
        <p:txBody>
          <a:bodyPr vert="horz" lIns="68580" tIns="34290" rIns="68580" bIns="34290" rtlCol="0" anchor="t">
            <a:normAutofit fontScale="92500" lnSpcReduction="100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marL="428625" indent="-428625" defTabSz="685800" fontAlgn="auto">
              <a:spcAft>
                <a:spcPts val="0"/>
              </a:spcAft>
              <a:buFontTx/>
              <a:buChar char="-"/>
            </a:pPr>
            <a:r>
              <a:rPr lang="de-DE" sz="2700" cap="none" spc="23" dirty="0">
                <a:solidFill>
                  <a:srgbClr val="000000"/>
                </a:solidFill>
                <a:latin typeface="Univers Condensed"/>
              </a:rPr>
              <a:t>Sprache der Naturwissenschaften und vieler anderer Fachgebiete weltweit</a:t>
            </a:r>
          </a:p>
          <a:p>
            <a:pPr marL="428625" indent="-428625" defTabSz="685800" fontAlgn="auto">
              <a:spcAft>
                <a:spcPts val="0"/>
              </a:spcAft>
              <a:buFontTx/>
              <a:buChar char="-"/>
            </a:pPr>
            <a:r>
              <a:rPr lang="de-DE" sz="2700" cap="none" spc="23" dirty="0">
                <a:solidFill>
                  <a:srgbClr val="000000"/>
                </a:solidFill>
                <a:latin typeface="Univers Condensed"/>
              </a:rPr>
              <a:t>Vorbereitung auf Studium</a:t>
            </a:r>
          </a:p>
          <a:p>
            <a:pPr marL="428625" indent="-428625" defTabSz="685800" fontAlgn="auto">
              <a:spcAft>
                <a:spcPts val="0"/>
              </a:spcAft>
              <a:buFontTx/>
              <a:buChar char="-"/>
            </a:pPr>
            <a:r>
              <a:rPr lang="de-DE" sz="2700" cap="none" spc="23" dirty="0">
                <a:solidFill>
                  <a:srgbClr val="000000"/>
                </a:solidFill>
                <a:latin typeface="Univers Condensed"/>
              </a:rPr>
              <a:t>Gelegenheit, Sprache außerhalb des Englischunterrichts zu sprechen und als Arbeitssprache zu trainieren</a:t>
            </a:r>
          </a:p>
          <a:p>
            <a:pPr defTabSz="685800" fontAlgn="auto">
              <a:spcAft>
                <a:spcPts val="0"/>
              </a:spcAft>
            </a:pPr>
            <a:endParaRPr lang="de-DE" sz="2700" cap="none" spc="23" dirty="0">
              <a:solidFill>
                <a:srgbClr val="000000"/>
              </a:solidFill>
              <a:latin typeface="Univers Condensed"/>
            </a:endParaRPr>
          </a:p>
        </p:txBody>
      </p:sp>
      <p:sp>
        <p:nvSpPr>
          <p:cNvPr id="3" name="Titel 1">
            <a:extLst>
              <a:ext uri="{FF2B5EF4-FFF2-40B4-BE49-F238E27FC236}">
                <a16:creationId xmlns:a16="http://schemas.microsoft.com/office/drawing/2014/main" id="{EA2B76D0-D478-5F07-9C92-A50794DBA9AA}"/>
              </a:ext>
            </a:extLst>
          </p:cNvPr>
          <p:cNvSpPr txBox="1">
            <a:spLocks/>
          </p:cNvSpPr>
          <p:nvPr/>
        </p:nvSpPr>
        <p:spPr>
          <a:xfrm>
            <a:off x="600075" y="3482163"/>
            <a:ext cx="2031483" cy="1479611"/>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r>
              <a:rPr lang="de-DE" sz="2700" cap="none" spc="23" dirty="0">
                <a:solidFill>
                  <a:srgbClr val="000000"/>
                </a:solidFill>
                <a:latin typeface="Univers Condensed"/>
              </a:rPr>
              <a:t>Warum auf Englisch?</a:t>
            </a:r>
          </a:p>
        </p:txBody>
      </p:sp>
      <p:sp>
        <p:nvSpPr>
          <p:cNvPr id="6" name="Titel 1">
            <a:extLst>
              <a:ext uri="{FF2B5EF4-FFF2-40B4-BE49-F238E27FC236}">
                <a16:creationId xmlns:a16="http://schemas.microsoft.com/office/drawing/2014/main" id="{E532E5A8-9E86-B46D-8EC7-0B717D20F3EB}"/>
              </a:ext>
            </a:extLst>
          </p:cNvPr>
          <p:cNvSpPr txBox="1">
            <a:spLocks/>
          </p:cNvSpPr>
          <p:nvPr/>
        </p:nvSpPr>
        <p:spPr>
          <a:xfrm>
            <a:off x="526597" y="1543320"/>
            <a:ext cx="2104961" cy="2657823"/>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endParaRPr lang="de-DE" sz="2700" spc="23" dirty="0">
              <a:solidFill>
                <a:srgbClr val="000000"/>
              </a:solidFill>
              <a:latin typeface="Univers Condensed"/>
            </a:endParaRPr>
          </a:p>
        </p:txBody>
      </p:sp>
    </p:spTree>
    <p:extLst>
      <p:ext uri="{BB962C8B-B14F-4D97-AF65-F5344CB8AC3E}">
        <p14:creationId xmlns:p14="http://schemas.microsoft.com/office/powerpoint/2010/main" val="3460868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5F771-AAB4-F40E-F0FD-7FECB5A775C0}"/>
            </a:ext>
          </a:extLst>
        </p:cNvPr>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2C5A46B5-566D-E772-2BEE-CA92D888C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solidFill>
              <a:latin typeface="Calisto MT"/>
            </a:endParaRPr>
          </a:p>
        </p:txBody>
      </p:sp>
      <p:cxnSp>
        <p:nvCxnSpPr>
          <p:cNvPr id="18" name="Straight Connector 10">
            <a:extLst>
              <a:ext uri="{FF2B5EF4-FFF2-40B4-BE49-F238E27FC236}">
                <a16:creationId xmlns:a16="http://schemas.microsoft.com/office/drawing/2014/main" id="{947EA6CB-6B05-58AE-E41B-4D7091F395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140017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477EAEF0-937D-6F67-3AD0-2A3CA63E8E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546433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55D7D7C8-988F-AF8B-8A8E-D48E74A4D4A9}"/>
              </a:ext>
            </a:extLst>
          </p:cNvPr>
          <p:cNvSpPr>
            <a:spLocks noGrp="1"/>
          </p:cNvSpPr>
          <p:nvPr>
            <p:ph type="title"/>
          </p:nvPr>
        </p:nvSpPr>
        <p:spPr>
          <a:xfrm>
            <a:off x="526597" y="1543320"/>
            <a:ext cx="2104961" cy="1479611"/>
          </a:xfrm>
        </p:spPr>
        <p:txBody>
          <a:bodyPr>
            <a:normAutofit fontScale="90000"/>
          </a:bodyPr>
          <a:lstStyle/>
          <a:p>
            <a:r>
              <a:rPr lang="de-DE" sz="2700" dirty="0"/>
              <a:t>Bilingualer</a:t>
            </a:r>
            <a:br>
              <a:rPr lang="de-DE" sz="2700" dirty="0"/>
            </a:br>
            <a:r>
              <a:rPr lang="de-DE" sz="2700" dirty="0"/>
              <a:t>Biologie-Unterricht</a:t>
            </a:r>
          </a:p>
        </p:txBody>
      </p:sp>
      <p:pic>
        <p:nvPicPr>
          <p:cNvPr id="4" name="Grafik 3">
            <a:extLst>
              <a:ext uri="{FF2B5EF4-FFF2-40B4-BE49-F238E27FC236}">
                <a16:creationId xmlns:a16="http://schemas.microsoft.com/office/drawing/2014/main" id="{6FE60CE4-18E0-4308-79B3-A5D7D5D565EA}"/>
              </a:ext>
            </a:extLst>
          </p:cNvPr>
          <p:cNvPicPr>
            <a:picLocks noChangeAspect="1"/>
          </p:cNvPicPr>
          <p:nvPr/>
        </p:nvPicPr>
        <p:blipFill>
          <a:blip r:embed="rId2"/>
          <a:stretch>
            <a:fillRect/>
          </a:stretch>
        </p:blipFill>
        <p:spPr>
          <a:xfrm>
            <a:off x="8001000" y="1191691"/>
            <a:ext cx="619125" cy="552450"/>
          </a:xfrm>
          <a:prstGeom prst="rect">
            <a:avLst/>
          </a:prstGeom>
        </p:spPr>
      </p:pic>
      <p:sp>
        <p:nvSpPr>
          <p:cNvPr id="5" name="Titel 1">
            <a:extLst>
              <a:ext uri="{FF2B5EF4-FFF2-40B4-BE49-F238E27FC236}">
                <a16:creationId xmlns:a16="http://schemas.microsoft.com/office/drawing/2014/main" id="{C5C9EDDE-27AD-85BA-31ED-48FA37CB79DD}"/>
              </a:ext>
            </a:extLst>
          </p:cNvPr>
          <p:cNvSpPr txBox="1">
            <a:spLocks/>
          </p:cNvSpPr>
          <p:nvPr/>
        </p:nvSpPr>
        <p:spPr>
          <a:xfrm>
            <a:off x="3158155" y="1543321"/>
            <a:ext cx="4318970" cy="1371326"/>
          </a:xfrm>
          <a:prstGeom prst="rect">
            <a:avLst/>
          </a:prstGeom>
        </p:spPr>
        <p:txBody>
          <a:bodyPr vert="horz" lIns="68580" tIns="34290" rIns="68580" bIns="34290" rtlCol="0" anchor="t">
            <a:normAutofit fontScale="77500" lnSpcReduction="200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marL="428625" indent="-428625" defTabSz="685800" fontAlgn="auto">
              <a:spcAft>
                <a:spcPts val="0"/>
              </a:spcAft>
              <a:buFontTx/>
              <a:buChar char="-"/>
            </a:pPr>
            <a:r>
              <a:rPr lang="de-DE" sz="2700" cap="none" spc="23" dirty="0">
                <a:solidFill>
                  <a:srgbClr val="000000"/>
                </a:solidFill>
                <a:latin typeface="Univers Condensed"/>
              </a:rPr>
              <a:t>Sprachliche Fehler zählen nicht für die Bio-Note</a:t>
            </a:r>
          </a:p>
          <a:p>
            <a:pPr marL="428625" indent="-428625" defTabSz="685800" fontAlgn="auto">
              <a:spcAft>
                <a:spcPts val="0"/>
              </a:spcAft>
              <a:buFontTx/>
              <a:buChar char="-"/>
            </a:pPr>
            <a:r>
              <a:rPr lang="de-DE" sz="2700" cap="none" spc="23" dirty="0">
                <a:solidFill>
                  <a:srgbClr val="000000"/>
                </a:solidFill>
                <a:latin typeface="Univers Condensed"/>
              </a:rPr>
              <a:t>Fachvokabular ist auf Deutsch und Englisch oft ähnlich</a:t>
            </a:r>
          </a:p>
          <a:p>
            <a:pPr marL="428625" indent="-428625" defTabSz="685800" fontAlgn="auto">
              <a:spcAft>
                <a:spcPts val="0"/>
              </a:spcAft>
              <a:buFontTx/>
              <a:buChar char="-"/>
            </a:pPr>
            <a:r>
              <a:rPr lang="de-DE" sz="2700" cap="none" spc="23" dirty="0">
                <a:solidFill>
                  <a:srgbClr val="000000"/>
                </a:solidFill>
                <a:latin typeface="Univers Condensed"/>
              </a:rPr>
              <a:t>Beispiel aus der aktuellen EF:</a:t>
            </a:r>
          </a:p>
          <a:p>
            <a:pPr marL="428625" indent="-428625" defTabSz="685800" fontAlgn="auto">
              <a:spcAft>
                <a:spcPts val="0"/>
              </a:spcAft>
              <a:buFontTx/>
              <a:buChar char="-"/>
            </a:pPr>
            <a:endParaRPr lang="de-DE" sz="2700" cap="none" spc="23" dirty="0">
              <a:solidFill>
                <a:srgbClr val="000000"/>
              </a:solidFill>
              <a:latin typeface="Univers Condensed"/>
            </a:endParaRPr>
          </a:p>
          <a:p>
            <a:pPr defTabSz="685800" fontAlgn="auto">
              <a:spcAft>
                <a:spcPts val="0"/>
              </a:spcAft>
            </a:pPr>
            <a:endParaRPr lang="de-DE" sz="2700" cap="none" spc="23" dirty="0">
              <a:solidFill>
                <a:srgbClr val="000000"/>
              </a:solidFill>
              <a:latin typeface="Univers Condensed"/>
            </a:endParaRPr>
          </a:p>
        </p:txBody>
      </p:sp>
      <p:sp>
        <p:nvSpPr>
          <p:cNvPr id="3" name="Titel 1">
            <a:extLst>
              <a:ext uri="{FF2B5EF4-FFF2-40B4-BE49-F238E27FC236}">
                <a16:creationId xmlns:a16="http://schemas.microsoft.com/office/drawing/2014/main" id="{741B1E9D-919C-280B-1F1E-36B9D224BE75}"/>
              </a:ext>
            </a:extLst>
          </p:cNvPr>
          <p:cNvSpPr txBox="1">
            <a:spLocks/>
          </p:cNvSpPr>
          <p:nvPr/>
        </p:nvSpPr>
        <p:spPr>
          <a:xfrm>
            <a:off x="600075" y="3482163"/>
            <a:ext cx="2031483" cy="1479611"/>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r>
              <a:rPr lang="de-DE" sz="2700" cap="none" spc="23" dirty="0">
                <a:solidFill>
                  <a:srgbClr val="000000"/>
                </a:solidFill>
                <a:latin typeface="Univers Condensed"/>
              </a:rPr>
              <a:t>Ist Bio auf Englisch schwerer?</a:t>
            </a:r>
          </a:p>
        </p:txBody>
      </p:sp>
      <p:pic>
        <p:nvPicPr>
          <p:cNvPr id="9" name="Grafik 8" descr="Ein Bild, das Text, Screenshot, Schrift, Reihe enthält.&#10;&#10;KI-generierte Inhalte können fehlerhaft sein.">
            <a:extLst>
              <a:ext uri="{FF2B5EF4-FFF2-40B4-BE49-F238E27FC236}">
                <a16:creationId xmlns:a16="http://schemas.microsoft.com/office/drawing/2014/main" id="{1B949E9F-EE31-46BE-3EC0-C1D40E30B42D}"/>
              </a:ext>
            </a:extLst>
          </p:cNvPr>
          <p:cNvPicPr>
            <a:picLocks noChangeAspect="1"/>
          </p:cNvPicPr>
          <p:nvPr/>
        </p:nvPicPr>
        <p:blipFill>
          <a:blip r:embed="rId3"/>
          <a:stretch>
            <a:fillRect/>
          </a:stretch>
        </p:blipFill>
        <p:spPr>
          <a:xfrm>
            <a:off x="3263181" y="3034599"/>
            <a:ext cx="5047382" cy="2374738"/>
          </a:xfrm>
          <a:prstGeom prst="rect">
            <a:avLst/>
          </a:prstGeom>
        </p:spPr>
      </p:pic>
      <p:sp>
        <p:nvSpPr>
          <p:cNvPr id="10" name="Titel 1">
            <a:extLst>
              <a:ext uri="{FF2B5EF4-FFF2-40B4-BE49-F238E27FC236}">
                <a16:creationId xmlns:a16="http://schemas.microsoft.com/office/drawing/2014/main" id="{2D087E98-E05B-95B9-1F56-063B9B1BFB15}"/>
              </a:ext>
            </a:extLst>
          </p:cNvPr>
          <p:cNvSpPr txBox="1">
            <a:spLocks/>
          </p:cNvSpPr>
          <p:nvPr/>
        </p:nvSpPr>
        <p:spPr>
          <a:xfrm>
            <a:off x="526597" y="1543320"/>
            <a:ext cx="2104961" cy="2657823"/>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endParaRPr lang="de-DE" sz="2700" spc="23" dirty="0">
              <a:solidFill>
                <a:srgbClr val="000000"/>
              </a:solidFill>
              <a:latin typeface="Univers Condensed"/>
            </a:endParaRPr>
          </a:p>
        </p:txBody>
      </p:sp>
    </p:spTree>
    <p:extLst>
      <p:ext uri="{BB962C8B-B14F-4D97-AF65-F5344CB8AC3E}">
        <p14:creationId xmlns:p14="http://schemas.microsoft.com/office/powerpoint/2010/main" val="3236151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725275-5FB7-7BD3-9265-AAA24DEB4A71}"/>
            </a:ext>
          </a:extLst>
        </p:cNvPr>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B9AFD40D-1227-58F1-0C6B-4E1BFC450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solidFill>
              <a:latin typeface="Calisto MT"/>
            </a:endParaRPr>
          </a:p>
        </p:txBody>
      </p:sp>
      <p:cxnSp>
        <p:nvCxnSpPr>
          <p:cNvPr id="18" name="Straight Connector 10">
            <a:extLst>
              <a:ext uri="{FF2B5EF4-FFF2-40B4-BE49-F238E27FC236}">
                <a16:creationId xmlns:a16="http://schemas.microsoft.com/office/drawing/2014/main" id="{E472A44B-6CBE-4517-1E09-13A5DFFD7C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140017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41FABB1C-B2E4-CD72-257F-B33645C5A8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546433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73C3A49E-5EA2-36FA-32BC-708333481E9F}"/>
              </a:ext>
            </a:extLst>
          </p:cNvPr>
          <p:cNvPicPr>
            <a:picLocks noChangeAspect="1"/>
          </p:cNvPicPr>
          <p:nvPr/>
        </p:nvPicPr>
        <p:blipFill>
          <a:blip r:embed="rId2"/>
          <a:stretch>
            <a:fillRect/>
          </a:stretch>
        </p:blipFill>
        <p:spPr>
          <a:xfrm>
            <a:off x="8001000" y="1191691"/>
            <a:ext cx="619125" cy="552450"/>
          </a:xfrm>
          <a:prstGeom prst="rect">
            <a:avLst/>
          </a:prstGeom>
        </p:spPr>
      </p:pic>
      <p:sp>
        <p:nvSpPr>
          <p:cNvPr id="5" name="Titel 1">
            <a:extLst>
              <a:ext uri="{FF2B5EF4-FFF2-40B4-BE49-F238E27FC236}">
                <a16:creationId xmlns:a16="http://schemas.microsoft.com/office/drawing/2014/main" id="{A8E51DA2-E51E-5999-33E5-6790423FBEC8}"/>
              </a:ext>
            </a:extLst>
          </p:cNvPr>
          <p:cNvSpPr txBox="1">
            <a:spLocks/>
          </p:cNvSpPr>
          <p:nvPr/>
        </p:nvSpPr>
        <p:spPr>
          <a:xfrm>
            <a:off x="3158155" y="1543320"/>
            <a:ext cx="4318970" cy="3753554"/>
          </a:xfrm>
          <a:prstGeom prst="rect">
            <a:avLst/>
          </a:prstGeom>
        </p:spPr>
        <p:txBody>
          <a:bodyPr vert="horz" lIns="68580" tIns="34290" rIns="68580" bIns="34290" rtlCol="0" anchor="t">
            <a:normAutofit lnSpcReduction="100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marL="428625" indent="-428625" defTabSz="685800" fontAlgn="auto">
              <a:spcAft>
                <a:spcPts val="0"/>
              </a:spcAft>
              <a:buFontTx/>
              <a:buChar char="-"/>
            </a:pPr>
            <a:r>
              <a:rPr lang="de-DE" sz="2700" cap="none" spc="23" dirty="0">
                <a:solidFill>
                  <a:srgbClr val="000000"/>
                </a:solidFill>
                <a:latin typeface="Univers Condensed"/>
              </a:rPr>
              <a:t>bei durchgehender Belegung von EF bis Q2 ist </a:t>
            </a:r>
            <a:r>
              <a:rPr lang="de-DE" sz="2700" cap="none" spc="23" dirty="0" err="1">
                <a:solidFill>
                  <a:srgbClr val="000000"/>
                </a:solidFill>
                <a:latin typeface="Univers Condensed"/>
              </a:rPr>
              <a:t>Bili</a:t>
            </a:r>
            <a:r>
              <a:rPr lang="de-DE" sz="2700" cap="none" spc="23" dirty="0">
                <a:solidFill>
                  <a:srgbClr val="000000"/>
                </a:solidFill>
                <a:latin typeface="Univers Condensed"/>
              </a:rPr>
              <a:t>-Bio als 3. oder 4. Abiturfach möglich</a:t>
            </a:r>
          </a:p>
          <a:p>
            <a:pPr marL="428625" indent="-428625" defTabSz="685800" fontAlgn="auto">
              <a:spcAft>
                <a:spcPts val="0"/>
              </a:spcAft>
              <a:buFontTx/>
              <a:buChar char="-"/>
            </a:pPr>
            <a:r>
              <a:rPr lang="de-DE" sz="2700" cap="none" spc="23" dirty="0">
                <a:solidFill>
                  <a:srgbClr val="000000"/>
                </a:solidFill>
                <a:latin typeface="Univers Condensed"/>
              </a:rPr>
              <a:t>die Abiturprüfung (schriftlich oder mündlich) findet auf Englisch statt </a:t>
            </a:r>
          </a:p>
          <a:p>
            <a:pPr marL="428625" indent="-428625" defTabSz="685800" fontAlgn="auto">
              <a:spcAft>
                <a:spcPts val="0"/>
              </a:spcAft>
              <a:buFontTx/>
              <a:buChar char="-"/>
            </a:pPr>
            <a:r>
              <a:rPr lang="de-DE" sz="2700" cap="none" spc="23" dirty="0">
                <a:solidFill>
                  <a:srgbClr val="000000"/>
                </a:solidFill>
                <a:latin typeface="Univers Condensed"/>
              </a:rPr>
              <a:t>es gibt keinen bilingualen LK</a:t>
            </a:r>
          </a:p>
          <a:p>
            <a:pPr defTabSz="685800" fontAlgn="auto">
              <a:spcAft>
                <a:spcPts val="0"/>
              </a:spcAft>
            </a:pPr>
            <a:endParaRPr lang="de-DE" sz="2700" cap="none" spc="23" dirty="0">
              <a:solidFill>
                <a:srgbClr val="000000"/>
              </a:solidFill>
              <a:latin typeface="Univers Condensed"/>
            </a:endParaRPr>
          </a:p>
        </p:txBody>
      </p:sp>
      <p:sp>
        <p:nvSpPr>
          <p:cNvPr id="3" name="Titel 1">
            <a:extLst>
              <a:ext uri="{FF2B5EF4-FFF2-40B4-BE49-F238E27FC236}">
                <a16:creationId xmlns:a16="http://schemas.microsoft.com/office/drawing/2014/main" id="{EA2B76D0-D478-5F07-9C92-A50794DBA9AA}"/>
              </a:ext>
            </a:extLst>
          </p:cNvPr>
          <p:cNvSpPr txBox="1">
            <a:spLocks/>
          </p:cNvSpPr>
          <p:nvPr/>
        </p:nvSpPr>
        <p:spPr>
          <a:xfrm>
            <a:off x="600075" y="3482163"/>
            <a:ext cx="2031483" cy="1479611"/>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r>
              <a:rPr lang="de-DE" sz="2700" cap="none" spc="23" dirty="0">
                <a:solidFill>
                  <a:srgbClr val="000000"/>
                </a:solidFill>
                <a:latin typeface="Univers Condensed"/>
              </a:rPr>
              <a:t>Im Abitur:</a:t>
            </a:r>
          </a:p>
        </p:txBody>
      </p:sp>
      <p:sp>
        <p:nvSpPr>
          <p:cNvPr id="6" name="Titel 1">
            <a:extLst>
              <a:ext uri="{FF2B5EF4-FFF2-40B4-BE49-F238E27FC236}">
                <a16:creationId xmlns:a16="http://schemas.microsoft.com/office/drawing/2014/main" id="{851CFB39-323C-29DE-3D2F-DCBAF067BBE8}"/>
              </a:ext>
            </a:extLst>
          </p:cNvPr>
          <p:cNvSpPr txBox="1">
            <a:spLocks/>
          </p:cNvSpPr>
          <p:nvPr/>
        </p:nvSpPr>
        <p:spPr>
          <a:xfrm>
            <a:off x="526597" y="1543320"/>
            <a:ext cx="2104961" cy="2657823"/>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r>
              <a:rPr lang="de-DE" sz="2700" dirty="0"/>
              <a:t>Bilingualer</a:t>
            </a:r>
            <a:br>
              <a:rPr lang="de-DE" sz="2700" dirty="0"/>
            </a:br>
            <a:r>
              <a:rPr lang="de-DE" sz="2700" dirty="0"/>
              <a:t>Biologie-Unterricht</a:t>
            </a:r>
            <a:endParaRPr lang="de-DE" sz="2700" spc="23" dirty="0">
              <a:solidFill>
                <a:srgbClr val="000000"/>
              </a:solidFill>
              <a:latin typeface="Univers Condensed"/>
            </a:endParaRPr>
          </a:p>
        </p:txBody>
      </p:sp>
    </p:spTree>
    <p:extLst>
      <p:ext uri="{BB962C8B-B14F-4D97-AF65-F5344CB8AC3E}">
        <p14:creationId xmlns:p14="http://schemas.microsoft.com/office/powerpoint/2010/main" val="3431762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45409B-DED2-59D0-30A3-50DD483CFC74}"/>
            </a:ext>
          </a:extLst>
        </p:cNvPr>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DF39F05D-D75A-318E-188D-B37C41625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solidFill>
              <a:latin typeface="Calisto MT"/>
            </a:endParaRPr>
          </a:p>
        </p:txBody>
      </p:sp>
      <p:cxnSp>
        <p:nvCxnSpPr>
          <p:cNvPr id="18" name="Straight Connector 10">
            <a:extLst>
              <a:ext uri="{FF2B5EF4-FFF2-40B4-BE49-F238E27FC236}">
                <a16:creationId xmlns:a16="http://schemas.microsoft.com/office/drawing/2014/main" id="{4C91B9E3-DD04-F875-83D4-64038840B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140017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30C0483A-B254-1BFE-8CCF-49E5AD3653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546433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7793E491-2FF7-A68D-3977-122FD152C5D0}"/>
              </a:ext>
            </a:extLst>
          </p:cNvPr>
          <p:cNvSpPr>
            <a:spLocks noGrp="1"/>
          </p:cNvSpPr>
          <p:nvPr>
            <p:ph type="title"/>
          </p:nvPr>
        </p:nvSpPr>
        <p:spPr>
          <a:xfrm>
            <a:off x="526597" y="1543320"/>
            <a:ext cx="2104961" cy="1479611"/>
          </a:xfrm>
        </p:spPr>
        <p:txBody>
          <a:bodyPr>
            <a:normAutofit fontScale="90000"/>
          </a:bodyPr>
          <a:lstStyle/>
          <a:p>
            <a:r>
              <a:rPr lang="de-DE" sz="2700" dirty="0"/>
              <a:t>Bilingualer</a:t>
            </a:r>
            <a:br>
              <a:rPr lang="de-DE" sz="2700" dirty="0"/>
            </a:br>
            <a:r>
              <a:rPr lang="de-DE" sz="2700" dirty="0"/>
              <a:t>Biologie-Unterricht</a:t>
            </a:r>
          </a:p>
        </p:txBody>
      </p:sp>
      <p:pic>
        <p:nvPicPr>
          <p:cNvPr id="4" name="Grafik 3">
            <a:extLst>
              <a:ext uri="{FF2B5EF4-FFF2-40B4-BE49-F238E27FC236}">
                <a16:creationId xmlns:a16="http://schemas.microsoft.com/office/drawing/2014/main" id="{0874FC59-D784-49BC-8D4A-6F476B100C73}"/>
              </a:ext>
            </a:extLst>
          </p:cNvPr>
          <p:cNvPicPr>
            <a:picLocks noChangeAspect="1"/>
          </p:cNvPicPr>
          <p:nvPr/>
        </p:nvPicPr>
        <p:blipFill>
          <a:blip r:embed="rId2"/>
          <a:stretch>
            <a:fillRect/>
          </a:stretch>
        </p:blipFill>
        <p:spPr>
          <a:xfrm>
            <a:off x="8001000" y="1191691"/>
            <a:ext cx="619125" cy="552450"/>
          </a:xfrm>
          <a:prstGeom prst="rect">
            <a:avLst/>
          </a:prstGeom>
        </p:spPr>
      </p:pic>
      <p:sp>
        <p:nvSpPr>
          <p:cNvPr id="5" name="Titel 1">
            <a:extLst>
              <a:ext uri="{FF2B5EF4-FFF2-40B4-BE49-F238E27FC236}">
                <a16:creationId xmlns:a16="http://schemas.microsoft.com/office/drawing/2014/main" id="{F215F62F-052A-B97E-AE9B-8923A3F9E8DF}"/>
              </a:ext>
            </a:extLst>
          </p:cNvPr>
          <p:cNvSpPr txBox="1">
            <a:spLocks/>
          </p:cNvSpPr>
          <p:nvPr/>
        </p:nvSpPr>
        <p:spPr>
          <a:xfrm>
            <a:off x="3158155" y="1543320"/>
            <a:ext cx="4318970" cy="3753554"/>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marL="428625" indent="-428625" defTabSz="685800" fontAlgn="auto">
              <a:spcAft>
                <a:spcPts val="0"/>
              </a:spcAft>
              <a:buFontTx/>
              <a:buChar char="-"/>
            </a:pPr>
            <a:r>
              <a:rPr lang="de-DE" sz="2700" cap="none" spc="23" dirty="0">
                <a:solidFill>
                  <a:srgbClr val="000000"/>
                </a:solidFill>
                <a:latin typeface="Univers Condensed"/>
              </a:rPr>
              <a:t>Angebot: jährliches Austauschprojekt mit </a:t>
            </a:r>
            <a:r>
              <a:rPr lang="de-DE" sz="2700" cap="none" spc="23" dirty="0" err="1">
                <a:solidFill>
                  <a:srgbClr val="000000"/>
                </a:solidFill>
                <a:latin typeface="Univers Condensed"/>
              </a:rPr>
              <a:t>Spijkenisse</a:t>
            </a:r>
            <a:r>
              <a:rPr lang="de-DE" sz="2700" cap="none" spc="23" dirty="0">
                <a:solidFill>
                  <a:srgbClr val="000000"/>
                </a:solidFill>
                <a:latin typeface="Univers Condensed"/>
              </a:rPr>
              <a:t> (Niederlande), Teilnahme nicht verpflichtend</a:t>
            </a:r>
          </a:p>
          <a:p>
            <a:pPr marL="428625" indent="-428625" defTabSz="685800" fontAlgn="auto">
              <a:spcAft>
                <a:spcPts val="0"/>
              </a:spcAft>
              <a:buFontTx/>
              <a:buChar char="-"/>
            </a:pPr>
            <a:r>
              <a:rPr lang="de-DE" sz="2700" cap="none" spc="23" dirty="0">
                <a:solidFill>
                  <a:srgbClr val="000000"/>
                </a:solidFill>
                <a:latin typeface="Univers Condensed"/>
              </a:rPr>
              <a:t>Gilt als Begegnungsprojekt für </a:t>
            </a:r>
            <a:r>
              <a:rPr lang="de-DE" sz="2700" cap="none" spc="23" dirty="0" err="1">
                <a:solidFill>
                  <a:srgbClr val="000000"/>
                </a:solidFill>
                <a:latin typeface="Univers Condensed"/>
              </a:rPr>
              <a:t>CertiLingua</a:t>
            </a:r>
            <a:endParaRPr lang="de-DE" sz="2700" cap="none" spc="23" dirty="0">
              <a:solidFill>
                <a:srgbClr val="000000"/>
              </a:solidFill>
              <a:latin typeface="Univers Condensed"/>
            </a:endParaRPr>
          </a:p>
          <a:p>
            <a:pPr defTabSz="685800" fontAlgn="auto">
              <a:spcAft>
                <a:spcPts val="0"/>
              </a:spcAft>
            </a:pPr>
            <a:endParaRPr lang="de-DE" sz="2700" cap="none" spc="23" dirty="0">
              <a:solidFill>
                <a:srgbClr val="000000"/>
              </a:solidFill>
              <a:latin typeface="Univers Condensed"/>
            </a:endParaRPr>
          </a:p>
        </p:txBody>
      </p:sp>
      <p:sp>
        <p:nvSpPr>
          <p:cNvPr id="3" name="Titel 1">
            <a:extLst>
              <a:ext uri="{FF2B5EF4-FFF2-40B4-BE49-F238E27FC236}">
                <a16:creationId xmlns:a16="http://schemas.microsoft.com/office/drawing/2014/main" id="{F204D0B1-B1AD-FB49-8CE5-CD7BF99E4B66}"/>
              </a:ext>
            </a:extLst>
          </p:cNvPr>
          <p:cNvSpPr txBox="1">
            <a:spLocks/>
          </p:cNvSpPr>
          <p:nvPr/>
        </p:nvSpPr>
        <p:spPr>
          <a:xfrm>
            <a:off x="600075" y="3482163"/>
            <a:ext cx="2031483" cy="1479611"/>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r>
              <a:rPr lang="de-DE" sz="2700" cap="none" spc="23" dirty="0">
                <a:solidFill>
                  <a:srgbClr val="000000"/>
                </a:solidFill>
                <a:latin typeface="Univers Condensed"/>
              </a:rPr>
              <a:t>Austausch:</a:t>
            </a:r>
          </a:p>
        </p:txBody>
      </p:sp>
      <p:sp>
        <p:nvSpPr>
          <p:cNvPr id="6" name="Titel 1">
            <a:extLst>
              <a:ext uri="{FF2B5EF4-FFF2-40B4-BE49-F238E27FC236}">
                <a16:creationId xmlns:a16="http://schemas.microsoft.com/office/drawing/2014/main" id="{53CEDFE1-9F1D-8426-588E-DEA0A08B3548}"/>
              </a:ext>
            </a:extLst>
          </p:cNvPr>
          <p:cNvSpPr txBox="1">
            <a:spLocks/>
          </p:cNvSpPr>
          <p:nvPr/>
        </p:nvSpPr>
        <p:spPr>
          <a:xfrm>
            <a:off x="526597" y="1543320"/>
            <a:ext cx="2104961" cy="2657823"/>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endParaRPr lang="de-DE" sz="2700" spc="23" dirty="0">
              <a:solidFill>
                <a:srgbClr val="000000"/>
              </a:solidFill>
              <a:latin typeface="Univers Condensed"/>
            </a:endParaRPr>
          </a:p>
        </p:txBody>
      </p:sp>
    </p:spTree>
    <p:extLst>
      <p:ext uri="{BB962C8B-B14F-4D97-AF65-F5344CB8AC3E}">
        <p14:creationId xmlns:p14="http://schemas.microsoft.com/office/powerpoint/2010/main" val="230191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Foliennummernplatzhalt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1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F04E657-118F-42EE-B8DE-5AC42F4DB6D2}" type="slidenum">
              <a:rPr kumimoji="0" lang="de-DE" alt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de-DE"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19" name="Rectangle 3"/>
          <p:cNvSpPr>
            <a:spLocks noGrp="1" noChangeArrowheads="1"/>
          </p:cNvSpPr>
          <p:nvPr>
            <p:ph type="title"/>
          </p:nvPr>
        </p:nvSpPr>
        <p:spPr>
          <a:noFill/>
        </p:spPr>
        <p:txBody>
          <a:bodyPr tIns="144000"/>
          <a:lstStyle/>
          <a:p>
            <a:pPr eaLnBrk="1" hangingPunct="1"/>
            <a:br>
              <a:rPr lang="de-DE" altLang="de-DE" sz="3200"/>
            </a:br>
            <a:endParaRPr lang="de-DE" altLang="de-DE" sz="3200"/>
          </a:p>
        </p:txBody>
      </p:sp>
      <p:graphicFrame>
        <p:nvGraphicFramePr>
          <p:cNvPr id="4164" name="Group 68">
            <a:extLst>
              <a:ext uri="{FF2B5EF4-FFF2-40B4-BE49-F238E27FC236}">
                <a16:creationId xmlns:a16="http://schemas.microsoft.com/office/drawing/2014/main" id="{8BAF8115-4814-4FCF-A711-59D16C8A511B}"/>
              </a:ext>
            </a:extLst>
          </p:cNvPr>
          <p:cNvGraphicFramePr>
            <a:graphicFrameLocks noGrp="1"/>
          </p:cNvGraphicFramePr>
          <p:nvPr>
            <p:ph sz="half" idx="2"/>
            <p:extLst>
              <p:ext uri="{D42A27DB-BD31-4B8C-83A1-F6EECF244321}">
                <p14:modId xmlns:p14="http://schemas.microsoft.com/office/powerpoint/2010/main" val="1318948409"/>
              </p:ext>
            </p:extLst>
          </p:nvPr>
        </p:nvGraphicFramePr>
        <p:xfrm>
          <a:off x="388938" y="414338"/>
          <a:ext cx="8396288" cy="5362849"/>
        </p:xfrm>
        <a:graphic>
          <a:graphicData uri="http://schemas.openxmlformats.org/drawingml/2006/table">
            <a:tbl>
              <a:tblPr/>
              <a:tblGrid>
                <a:gridCol w="4198144">
                  <a:extLst>
                    <a:ext uri="{9D8B030D-6E8A-4147-A177-3AD203B41FA5}">
                      <a16:colId xmlns:a16="http://schemas.microsoft.com/office/drawing/2014/main" val="20000"/>
                    </a:ext>
                  </a:extLst>
                </a:gridCol>
                <a:gridCol w="1794563">
                  <a:extLst>
                    <a:ext uri="{9D8B030D-6E8A-4147-A177-3AD203B41FA5}">
                      <a16:colId xmlns:a16="http://schemas.microsoft.com/office/drawing/2014/main" val="3567181975"/>
                    </a:ext>
                  </a:extLst>
                </a:gridCol>
                <a:gridCol w="2403581">
                  <a:extLst>
                    <a:ext uri="{9D8B030D-6E8A-4147-A177-3AD203B41FA5}">
                      <a16:colId xmlns:a16="http://schemas.microsoft.com/office/drawing/2014/main" val="20001"/>
                    </a:ext>
                  </a:extLst>
                </a:gridCol>
              </a:tblGrid>
              <a:tr h="800146">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200" b="1" i="0" u="none" strike="noStrike" cap="none" normalizeH="0" baseline="0">
                          <a:ln>
                            <a:noFill/>
                          </a:ln>
                          <a:solidFill>
                            <a:schemeClr val="tx1"/>
                          </a:solidFill>
                          <a:effectLst/>
                          <a:latin typeface="Arial" pitchFamily="34" charset="0"/>
                        </a:rPr>
                        <a:t>Die gymnasiale Oberstufe </a:t>
                      </a:r>
                    </a:p>
                  </a:txBody>
                  <a:tcPr marL="91444" marR="91444"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alpha val="38824"/>
                      </a:srgbClr>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439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tx1"/>
                          </a:solidFill>
                          <a:effectLst/>
                          <a:latin typeface="Arial" pitchFamily="34" charset="0"/>
                        </a:rPr>
                        <a:t>Abiturzeugnis </a:t>
                      </a:r>
                      <a:br>
                        <a:rPr kumimoji="0" lang="de-DE" sz="1900" b="1" i="0" u="none" strike="noStrike" cap="none" normalizeH="0" baseline="0">
                          <a:ln>
                            <a:noFill/>
                          </a:ln>
                          <a:solidFill>
                            <a:schemeClr val="tx1"/>
                          </a:solidFill>
                          <a:effectLst/>
                          <a:latin typeface="Arial" pitchFamily="34" charset="0"/>
                        </a:rPr>
                      </a:br>
                      <a:r>
                        <a:rPr kumimoji="0" lang="de-DE" sz="1900" b="1" i="0" u="none" strike="noStrike" cap="none" normalizeH="0" baseline="0">
                          <a:ln>
                            <a:noFill/>
                          </a:ln>
                          <a:solidFill>
                            <a:schemeClr val="tx1"/>
                          </a:solidFill>
                          <a:effectLst/>
                          <a:latin typeface="Arial" pitchFamily="34" charset="0"/>
                        </a:rPr>
                        <a:t>Ergebnisse aus Block und Block II</a:t>
                      </a:r>
                    </a:p>
                  </a:txBody>
                  <a:tcPr marL="91444" marR="91444"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99">
                        <a:alpha val="18039"/>
                      </a:srgb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200" b="1" i="0" u="none" strike="noStrike" cap="none" normalizeH="0" baseline="0">
                          <a:ln>
                            <a:noFill/>
                          </a:ln>
                          <a:solidFill>
                            <a:schemeClr val="tx1"/>
                          </a:solidFill>
                          <a:effectLst/>
                          <a:latin typeface="Arial" pitchFamily="34" charset="0"/>
                        </a:rPr>
                        <a:t>Juli 2029</a:t>
                      </a:r>
                    </a:p>
                  </a:txBody>
                  <a:tcPr marL="91444" marR="91444"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99">
                        <a:alpha val="18039"/>
                      </a:srgbClr>
                    </a:solidFill>
                  </a:tcPr>
                </a:tc>
                <a:tc hMerge="1">
                  <a:txBody>
                    <a:bodyPr/>
                    <a:lstStyle/>
                    <a:p>
                      <a:endParaRPr lang="de-DE"/>
                    </a:p>
                  </a:txBody>
                  <a:tcPr/>
                </a:tc>
                <a:extLst>
                  <a:ext uri="{0D108BD9-81ED-4DB2-BD59-A6C34878D82A}">
                    <a16:rowId xmlns:a16="http://schemas.microsoft.com/office/drawing/2014/main" val="10001"/>
                  </a:ext>
                </a:extLst>
              </a:tr>
              <a:tr h="4937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pitchFamily="34" charset="0"/>
                        </a:rPr>
                        <a:t>Abiturprüfungen</a:t>
                      </a:r>
                    </a:p>
                  </a:txBody>
                  <a:tcPr marL="91444" marR="91444"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99">
                        <a:alpha val="18039"/>
                      </a:srgb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200" b="1" i="0" u="none" strike="noStrike" cap="none" normalizeH="0" baseline="0">
                          <a:ln>
                            <a:noFill/>
                          </a:ln>
                          <a:solidFill>
                            <a:schemeClr val="tx1"/>
                          </a:solidFill>
                          <a:effectLst/>
                          <a:latin typeface="Arial" pitchFamily="34" charset="0"/>
                        </a:rPr>
                        <a:t>(Block II)</a:t>
                      </a:r>
                      <a:endParaRPr kumimoji="0" lang="de-DE" sz="3200" b="1" i="0" u="none" strike="noStrike" kern="1200" cap="none" normalizeH="0" baseline="0">
                        <a:ln>
                          <a:noFill/>
                        </a:ln>
                        <a:solidFill>
                          <a:schemeClr val="tx1"/>
                        </a:solidFill>
                        <a:effectLst/>
                        <a:latin typeface="Arial" pitchFamily="34" charset="0"/>
                        <a:ea typeface="+mn-ea"/>
                        <a:cs typeface="+mn-cs"/>
                      </a:endParaRPr>
                    </a:p>
                  </a:txBody>
                  <a:tcPr marL="91444" marR="91444"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99">
                        <a:alpha val="18039"/>
                      </a:srgbClr>
                    </a:solidFill>
                  </a:tcPr>
                </a:tc>
                <a:tc hMerge="1">
                  <a:txBody>
                    <a:bodyPr/>
                    <a:lstStyle/>
                    <a:p>
                      <a:endParaRPr lang="de-DE"/>
                    </a:p>
                  </a:txBody>
                  <a:tcPr/>
                </a:tc>
                <a:extLst>
                  <a:ext uri="{0D108BD9-81ED-4DB2-BD59-A6C34878D82A}">
                    <a16:rowId xmlns:a16="http://schemas.microsoft.com/office/drawing/2014/main" val="10002"/>
                  </a:ext>
                </a:extLst>
              </a:tr>
              <a:tr h="4413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pitchFamily="34" charset="0"/>
                        </a:rPr>
                        <a:t>Zulassung zu den Abiturprüfungen</a:t>
                      </a:r>
                    </a:p>
                  </a:txBody>
                  <a:tcPr marL="91444" marR="91444" marT="45723" marB="45723" horzOverflow="overflow">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900" b="1" i="0" u="none" strike="noStrike" cap="none" normalizeH="0" baseline="0">
                        <a:ln>
                          <a:noFill/>
                        </a:ln>
                        <a:solidFill>
                          <a:schemeClr val="tx1"/>
                        </a:solidFill>
                        <a:effectLst/>
                        <a:latin typeface="Arial" pitchFamily="34" charset="0"/>
                      </a:endParaRPr>
                    </a:p>
                  </a:txBody>
                  <a:tcPr marL="91444" marR="91444"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99">
                        <a:alpha val="18039"/>
                      </a:srgbClr>
                    </a:solidFill>
                  </a:tcPr>
                </a:tc>
                <a:tc hMerge="1">
                  <a:txBody>
                    <a:bodyPr/>
                    <a:lstStyle/>
                    <a:p>
                      <a:endParaRPr lang="de-DE"/>
                    </a:p>
                  </a:txBody>
                  <a:tcPr/>
                </a:tc>
                <a:extLst>
                  <a:ext uri="{0D108BD9-81ED-4DB2-BD59-A6C34878D82A}">
                    <a16:rowId xmlns:a16="http://schemas.microsoft.com/office/drawing/2014/main" val="10003"/>
                  </a:ext>
                </a:extLst>
              </a:tr>
              <a:tr h="854124">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000" b="1"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pitchFamily="34" charset="0"/>
                        </a:rPr>
                        <a:t>2. Jahr der Qualifikationsphase (Q2)</a:t>
                      </a:r>
                    </a:p>
                  </a:txBody>
                  <a:tcPr marL="91444" marR="91444"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941"/>
                      </a:srgbClr>
                    </a:solidFill>
                  </a:tcPr>
                </a:tc>
                <a:tc hMerge="1">
                  <a:txBody>
                    <a:bodyPr/>
                    <a:lstStyle/>
                    <a:p>
                      <a:endParaRPr lang="de-DE"/>
                    </a:p>
                  </a:txBody>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2000" b="1" i="0" u="none" strike="noStrike" cap="none" normalizeH="0" baseline="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200" b="1" i="0" u="none" strike="noStrike" cap="none" normalizeH="0" baseline="0">
                          <a:ln>
                            <a:noFill/>
                          </a:ln>
                          <a:solidFill>
                            <a:schemeClr val="tx1"/>
                          </a:solidFill>
                          <a:effectLst/>
                          <a:latin typeface="Arial" pitchFamily="34" charset="0"/>
                          <a:cs typeface="Times New Roman" pitchFamily="18" charset="0"/>
                        </a:rPr>
                        <a:t>(Block I)</a:t>
                      </a:r>
                      <a:r>
                        <a:rPr kumimoji="0" lang="de-DE" sz="3200" b="1" i="0" u="none" strike="noStrike" cap="none" normalizeH="0" baseline="0">
                          <a:ln>
                            <a:noFill/>
                          </a:ln>
                          <a:solidFill>
                            <a:schemeClr val="tx1"/>
                          </a:solidFill>
                          <a:effectLst/>
                          <a:latin typeface="Arial" pitchFamily="34" charset="0"/>
                        </a:rPr>
                        <a:t> </a:t>
                      </a:r>
                    </a:p>
                  </a:txBody>
                  <a:tcPr marL="91444" marR="91444"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941"/>
                      </a:srgbClr>
                    </a:solidFill>
                  </a:tcPr>
                </a:tc>
                <a:extLst>
                  <a:ext uri="{0D108BD9-81ED-4DB2-BD59-A6C34878D82A}">
                    <a16:rowId xmlns:a16="http://schemas.microsoft.com/office/drawing/2014/main" val="10004"/>
                  </a:ext>
                </a:extLst>
              </a:tr>
              <a:tr h="73346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kern="1200" cap="none" normalizeH="0" baseline="0">
                          <a:ln>
                            <a:noFill/>
                          </a:ln>
                          <a:solidFill>
                            <a:schemeClr val="tx1"/>
                          </a:solidFill>
                          <a:effectLst/>
                          <a:latin typeface="Arial" pitchFamily="34" charset="0"/>
                          <a:ea typeface="+mn-ea"/>
                          <a:cs typeface="+mn-cs"/>
                        </a:rPr>
                        <a:t>1. Jahr der Qualifikationsphase (Q1)</a:t>
                      </a:r>
                    </a:p>
                  </a:txBody>
                  <a:tcPr marL="91444" marR="91444"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941"/>
                      </a:srgbClr>
                    </a:solidFill>
                  </a:tcPr>
                </a:tc>
                <a:tc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5"/>
                  </a:ext>
                </a:extLst>
              </a:tr>
              <a:tr h="580771">
                <a:tc gridSpan="3">
                  <a:txBody>
                    <a:bodyPr/>
                    <a:lstStyle/>
                    <a:p>
                      <a:pPr marL="0" marR="0" lvl="0" indent="0" algn="ctr" defTabSz="89535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pitchFamily="34" charset="0"/>
                        </a:rPr>
                        <a:t>Versetzung</a:t>
                      </a:r>
                    </a:p>
                  </a:txBody>
                  <a:tcPr marL="91444" marR="91444"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62709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pitchFamily="34" charset="0"/>
                        </a:rPr>
                        <a:t>Einführungsphase (EF)</a:t>
                      </a:r>
                    </a:p>
                  </a:txBody>
                  <a:tcPr marL="91444" marR="91444"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7"/>
                  </a:ext>
                </a:extLst>
              </a:tr>
            </a:tbl>
          </a:graphicData>
        </a:graphic>
      </p:graphicFrame>
      <p:sp>
        <p:nvSpPr>
          <p:cNvPr id="201884" name="Text Box 156">
            <a:extLst>
              <a:ext uri="{FF2B5EF4-FFF2-40B4-BE49-F238E27FC236}">
                <a16:creationId xmlns:a16="http://schemas.microsoft.com/office/drawing/2014/main" id="{8B56DA7F-A4C2-4F14-81F2-11AE9D86F43F}"/>
              </a:ext>
            </a:extLst>
          </p:cNvPr>
          <p:cNvSpPr txBox="1">
            <a:spLocks noChangeArrowheads="1"/>
          </p:cNvSpPr>
          <p:nvPr/>
        </p:nvSpPr>
        <p:spPr bwMode="auto">
          <a:xfrm>
            <a:off x="388938" y="3428999"/>
            <a:ext cx="726678" cy="676277"/>
          </a:xfrm>
          <a:prstGeom prst="rect">
            <a:avLst/>
          </a:prstGeom>
          <a:solidFill>
            <a:srgbClr val="FF99CC">
              <a:alpha val="92000"/>
            </a:srgbClr>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FHR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schul. Teil</a:t>
            </a:r>
            <a:endParaRPr kumimoji="0" lang="de-DE"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243" name="AutoShape 157"/>
          <p:cNvSpPr>
            <a:spLocks noChangeArrowheads="1"/>
          </p:cNvSpPr>
          <p:nvPr/>
        </p:nvSpPr>
        <p:spPr bwMode="auto">
          <a:xfrm>
            <a:off x="1979712" y="4509120"/>
            <a:ext cx="374650" cy="633983"/>
          </a:xfrm>
          <a:prstGeom prst="upArrow">
            <a:avLst>
              <a:gd name="adj1" fmla="val 50000"/>
              <a:gd name="adj2" fmla="val 37500"/>
            </a:avLst>
          </a:prstGeom>
          <a:solidFill>
            <a:srgbClr val="0000FF">
              <a:alpha val="2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1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44" name="AutoShape 158"/>
          <p:cNvSpPr>
            <a:spLocks noChangeArrowheads="1"/>
          </p:cNvSpPr>
          <p:nvPr/>
        </p:nvSpPr>
        <p:spPr bwMode="auto">
          <a:xfrm>
            <a:off x="1979712" y="2427287"/>
            <a:ext cx="374650" cy="561975"/>
          </a:xfrm>
          <a:prstGeom prst="upArrow">
            <a:avLst>
              <a:gd name="adj1" fmla="val 50000"/>
              <a:gd name="adj2" fmla="val 37500"/>
            </a:avLst>
          </a:prstGeom>
          <a:solidFill>
            <a:srgbClr val="0000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1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0" name="Picture 2" descr="asglogob">
            <a:extLst>
              <a:ext uri="{FF2B5EF4-FFF2-40B4-BE49-F238E27FC236}">
                <a16:creationId xmlns:a16="http://schemas.microsoft.com/office/drawing/2014/main" id="{D6B3DD5C-FBBD-4B30-8339-046CEE333573}"/>
              </a:ext>
            </a:extLst>
          </p:cNvPr>
          <p:cNvPicPr>
            <a:picLocks noChangeAspect="1" noChangeArrowheads="1"/>
          </p:cNvPicPr>
          <p:nvPr/>
        </p:nvPicPr>
        <p:blipFill>
          <a:blip r:embed="rId3"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4340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E3493C-2699-4B1F-B121-5F7244F93297}"/>
            </a:ext>
          </a:extLst>
        </p:cNvPr>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F556ADAE-F7D8-2EB8-D890-193BC82FF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solidFill>
              <a:latin typeface="Calisto MT"/>
            </a:endParaRPr>
          </a:p>
        </p:txBody>
      </p:sp>
      <p:cxnSp>
        <p:nvCxnSpPr>
          <p:cNvPr id="18" name="Straight Connector 10">
            <a:extLst>
              <a:ext uri="{FF2B5EF4-FFF2-40B4-BE49-F238E27FC236}">
                <a16:creationId xmlns:a16="http://schemas.microsoft.com/office/drawing/2014/main" id="{1F163C8F-5854-72AD-A43B-341C14DE3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140017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3F4D7FDE-132C-3F4F-4405-029A6C43E2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546433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FB38110-7200-9715-589D-3830B3F05E9E}"/>
              </a:ext>
            </a:extLst>
          </p:cNvPr>
          <p:cNvSpPr>
            <a:spLocks noGrp="1"/>
          </p:cNvSpPr>
          <p:nvPr>
            <p:ph type="title"/>
          </p:nvPr>
        </p:nvSpPr>
        <p:spPr>
          <a:xfrm>
            <a:off x="526597" y="1543320"/>
            <a:ext cx="2104961" cy="1479611"/>
          </a:xfrm>
        </p:spPr>
        <p:txBody>
          <a:bodyPr>
            <a:normAutofit fontScale="90000"/>
          </a:bodyPr>
          <a:lstStyle/>
          <a:p>
            <a:r>
              <a:rPr lang="de-DE" sz="2700" dirty="0"/>
              <a:t>Bilingualer</a:t>
            </a:r>
            <a:br>
              <a:rPr lang="de-DE" sz="2700" dirty="0"/>
            </a:br>
            <a:r>
              <a:rPr lang="de-DE" sz="2700" dirty="0"/>
              <a:t>Biologie-Unterricht</a:t>
            </a:r>
          </a:p>
        </p:txBody>
      </p:sp>
      <p:pic>
        <p:nvPicPr>
          <p:cNvPr id="4" name="Grafik 3">
            <a:extLst>
              <a:ext uri="{FF2B5EF4-FFF2-40B4-BE49-F238E27FC236}">
                <a16:creationId xmlns:a16="http://schemas.microsoft.com/office/drawing/2014/main" id="{D8EF1A09-F477-E978-F35C-37600357A3F5}"/>
              </a:ext>
            </a:extLst>
          </p:cNvPr>
          <p:cNvPicPr>
            <a:picLocks noChangeAspect="1"/>
          </p:cNvPicPr>
          <p:nvPr/>
        </p:nvPicPr>
        <p:blipFill>
          <a:blip r:embed="rId2"/>
          <a:stretch>
            <a:fillRect/>
          </a:stretch>
        </p:blipFill>
        <p:spPr>
          <a:xfrm>
            <a:off x="8001000" y="1191691"/>
            <a:ext cx="619125" cy="552450"/>
          </a:xfrm>
          <a:prstGeom prst="rect">
            <a:avLst/>
          </a:prstGeom>
        </p:spPr>
      </p:pic>
      <p:sp>
        <p:nvSpPr>
          <p:cNvPr id="5" name="Titel 1">
            <a:extLst>
              <a:ext uri="{FF2B5EF4-FFF2-40B4-BE49-F238E27FC236}">
                <a16:creationId xmlns:a16="http://schemas.microsoft.com/office/drawing/2014/main" id="{769EF864-9475-0C8A-A400-9D0CA46ACF6A}"/>
              </a:ext>
            </a:extLst>
          </p:cNvPr>
          <p:cNvSpPr txBox="1">
            <a:spLocks/>
          </p:cNvSpPr>
          <p:nvPr/>
        </p:nvSpPr>
        <p:spPr>
          <a:xfrm>
            <a:off x="3158155" y="1543320"/>
            <a:ext cx="4318970" cy="3753554"/>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marL="428625" indent="-428625" defTabSz="685800" fontAlgn="auto">
              <a:spcAft>
                <a:spcPts val="0"/>
              </a:spcAft>
              <a:buFontTx/>
              <a:buChar char="-"/>
            </a:pPr>
            <a:r>
              <a:rPr lang="de-DE" sz="2700" cap="none" spc="23" dirty="0">
                <a:solidFill>
                  <a:srgbClr val="000000"/>
                </a:solidFill>
                <a:latin typeface="Univers Condensed"/>
              </a:rPr>
              <a:t>Interesse an Biologie</a:t>
            </a:r>
          </a:p>
          <a:p>
            <a:pPr marL="428625" indent="-428625" defTabSz="685800" fontAlgn="auto">
              <a:spcAft>
                <a:spcPts val="0"/>
              </a:spcAft>
              <a:buFontTx/>
              <a:buChar char="-"/>
            </a:pPr>
            <a:r>
              <a:rPr lang="de-DE" sz="2700" cap="none" spc="23" dirty="0">
                <a:solidFill>
                  <a:srgbClr val="000000"/>
                </a:solidFill>
                <a:latin typeface="Univers Condensed"/>
              </a:rPr>
              <a:t>Freude an der englischen Sprache</a:t>
            </a:r>
          </a:p>
          <a:p>
            <a:pPr marL="428625" indent="-428625" defTabSz="685800" fontAlgn="auto">
              <a:spcAft>
                <a:spcPts val="0"/>
              </a:spcAft>
              <a:buFontTx/>
              <a:buChar char="-"/>
            </a:pPr>
            <a:r>
              <a:rPr lang="de-DE" sz="2700" cap="none" spc="23" dirty="0">
                <a:solidFill>
                  <a:srgbClr val="000000"/>
                </a:solidFill>
                <a:latin typeface="Univers Condensed"/>
              </a:rPr>
              <a:t>Fähigkeit, englische Sachtexte zu verstehen</a:t>
            </a:r>
          </a:p>
          <a:p>
            <a:pPr marL="428625" indent="-428625" defTabSz="685800" fontAlgn="auto">
              <a:spcAft>
                <a:spcPts val="0"/>
              </a:spcAft>
              <a:buFontTx/>
              <a:buChar char="-"/>
            </a:pPr>
            <a:r>
              <a:rPr lang="de-DE" sz="2700" cap="none" spc="23" dirty="0">
                <a:solidFill>
                  <a:srgbClr val="000000"/>
                </a:solidFill>
                <a:latin typeface="Univers Condensed"/>
              </a:rPr>
              <a:t>Ggf. internationales oder naturwissenschaftliches Studium geplant</a:t>
            </a:r>
          </a:p>
        </p:txBody>
      </p:sp>
      <p:sp>
        <p:nvSpPr>
          <p:cNvPr id="3" name="Titel 1">
            <a:extLst>
              <a:ext uri="{FF2B5EF4-FFF2-40B4-BE49-F238E27FC236}">
                <a16:creationId xmlns:a16="http://schemas.microsoft.com/office/drawing/2014/main" id="{631BEB1A-2164-BA89-569B-DEDE640D12E0}"/>
              </a:ext>
            </a:extLst>
          </p:cNvPr>
          <p:cNvSpPr txBox="1">
            <a:spLocks/>
          </p:cNvSpPr>
          <p:nvPr/>
        </p:nvSpPr>
        <p:spPr>
          <a:xfrm>
            <a:off x="600074" y="3482163"/>
            <a:ext cx="2308664" cy="1284934"/>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r>
              <a:rPr lang="de-DE" sz="2250" cap="none" spc="23" dirty="0">
                <a:solidFill>
                  <a:srgbClr val="000000"/>
                </a:solidFill>
                <a:latin typeface="Univers Condensed"/>
              </a:rPr>
              <a:t>Voraussetzungen</a:t>
            </a:r>
          </a:p>
        </p:txBody>
      </p:sp>
      <p:sp>
        <p:nvSpPr>
          <p:cNvPr id="6" name="Titel 1">
            <a:extLst>
              <a:ext uri="{FF2B5EF4-FFF2-40B4-BE49-F238E27FC236}">
                <a16:creationId xmlns:a16="http://schemas.microsoft.com/office/drawing/2014/main" id="{8A2519E1-38A4-4CC6-16EB-82CB8F133A4A}"/>
              </a:ext>
            </a:extLst>
          </p:cNvPr>
          <p:cNvSpPr txBox="1">
            <a:spLocks/>
          </p:cNvSpPr>
          <p:nvPr/>
        </p:nvSpPr>
        <p:spPr>
          <a:xfrm>
            <a:off x="526597" y="1543320"/>
            <a:ext cx="2104961" cy="2657823"/>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endParaRPr lang="de-DE" sz="2700" spc="23" dirty="0">
              <a:solidFill>
                <a:srgbClr val="000000"/>
              </a:solidFill>
              <a:latin typeface="Univers Condensed"/>
            </a:endParaRPr>
          </a:p>
        </p:txBody>
      </p:sp>
    </p:spTree>
    <p:extLst>
      <p:ext uri="{BB962C8B-B14F-4D97-AF65-F5344CB8AC3E}">
        <p14:creationId xmlns:p14="http://schemas.microsoft.com/office/powerpoint/2010/main" val="793807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89B3FF-5970-C748-5AEF-102FF8B95E4B}"/>
            </a:ext>
          </a:extLst>
        </p:cNvPr>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E7AE7AF-9EB9-50FF-0E22-A697146B8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solidFill>
              <a:latin typeface="Calisto MT"/>
            </a:endParaRPr>
          </a:p>
        </p:txBody>
      </p:sp>
      <p:cxnSp>
        <p:nvCxnSpPr>
          <p:cNvPr id="18" name="Straight Connector 10">
            <a:extLst>
              <a:ext uri="{FF2B5EF4-FFF2-40B4-BE49-F238E27FC236}">
                <a16:creationId xmlns:a16="http://schemas.microsoft.com/office/drawing/2014/main" id="{70E82B87-9B1F-ABCA-4F45-91DE1466B3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140017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0FDF6220-7136-E04A-5C0D-B4D1001D98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546433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E7B2FD08-9B1A-27C7-21B3-E086C687E645}"/>
              </a:ext>
            </a:extLst>
          </p:cNvPr>
          <p:cNvSpPr>
            <a:spLocks noGrp="1"/>
          </p:cNvSpPr>
          <p:nvPr>
            <p:ph type="title"/>
          </p:nvPr>
        </p:nvSpPr>
        <p:spPr>
          <a:xfrm>
            <a:off x="526597" y="1543320"/>
            <a:ext cx="2104961" cy="1479611"/>
          </a:xfrm>
        </p:spPr>
        <p:txBody>
          <a:bodyPr>
            <a:normAutofit fontScale="90000"/>
          </a:bodyPr>
          <a:lstStyle/>
          <a:p>
            <a:r>
              <a:rPr lang="de-DE" sz="2700" dirty="0"/>
              <a:t>Bilingualer</a:t>
            </a:r>
            <a:br>
              <a:rPr lang="de-DE" sz="2700" dirty="0"/>
            </a:br>
            <a:r>
              <a:rPr lang="de-DE" sz="2700" dirty="0"/>
              <a:t>Biologie-Unterricht</a:t>
            </a:r>
          </a:p>
        </p:txBody>
      </p:sp>
      <p:pic>
        <p:nvPicPr>
          <p:cNvPr id="4" name="Grafik 3">
            <a:extLst>
              <a:ext uri="{FF2B5EF4-FFF2-40B4-BE49-F238E27FC236}">
                <a16:creationId xmlns:a16="http://schemas.microsoft.com/office/drawing/2014/main" id="{F62A8816-9BB2-4E09-DAD0-4E09866BE4A4}"/>
              </a:ext>
            </a:extLst>
          </p:cNvPr>
          <p:cNvPicPr>
            <a:picLocks noChangeAspect="1"/>
          </p:cNvPicPr>
          <p:nvPr/>
        </p:nvPicPr>
        <p:blipFill>
          <a:blip r:embed="rId2"/>
          <a:stretch>
            <a:fillRect/>
          </a:stretch>
        </p:blipFill>
        <p:spPr>
          <a:xfrm>
            <a:off x="8001000" y="1191691"/>
            <a:ext cx="619125" cy="552450"/>
          </a:xfrm>
          <a:prstGeom prst="rect">
            <a:avLst/>
          </a:prstGeom>
        </p:spPr>
      </p:pic>
      <p:sp>
        <p:nvSpPr>
          <p:cNvPr id="5" name="Titel 1">
            <a:extLst>
              <a:ext uri="{FF2B5EF4-FFF2-40B4-BE49-F238E27FC236}">
                <a16:creationId xmlns:a16="http://schemas.microsoft.com/office/drawing/2014/main" id="{A7C002FE-234F-C5D8-8DDE-9605C0A26A26}"/>
              </a:ext>
            </a:extLst>
          </p:cNvPr>
          <p:cNvSpPr txBox="1">
            <a:spLocks/>
          </p:cNvSpPr>
          <p:nvPr/>
        </p:nvSpPr>
        <p:spPr>
          <a:xfrm>
            <a:off x="3158155" y="1543320"/>
            <a:ext cx="4318970" cy="3753554"/>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marL="428625" indent="-428625" defTabSz="685800" fontAlgn="auto">
              <a:spcAft>
                <a:spcPts val="0"/>
              </a:spcAft>
              <a:buFontTx/>
              <a:buChar char="-"/>
            </a:pPr>
            <a:r>
              <a:rPr lang="de-DE" sz="2700" cap="none" spc="23" dirty="0">
                <a:solidFill>
                  <a:srgbClr val="000000"/>
                </a:solidFill>
                <a:latin typeface="Univers Condensed"/>
              </a:rPr>
              <a:t>Frau Dohm</a:t>
            </a:r>
            <a:br>
              <a:rPr lang="de-DE" sz="2700" cap="none" spc="23" dirty="0">
                <a:solidFill>
                  <a:srgbClr val="000000"/>
                </a:solidFill>
                <a:latin typeface="Univers Condensed"/>
              </a:rPr>
            </a:br>
            <a:r>
              <a:rPr lang="de-DE" sz="2700" cap="none" spc="23" dirty="0">
                <a:solidFill>
                  <a:srgbClr val="000000"/>
                </a:solidFill>
                <a:latin typeface="Univers Condensed"/>
                <a:hlinkClick r:id="rId3"/>
              </a:rPr>
              <a:t>k.dohm@asg-huerth.de</a:t>
            </a:r>
            <a:endParaRPr lang="de-DE" sz="2700" cap="none" spc="23" dirty="0">
              <a:solidFill>
                <a:srgbClr val="000000"/>
              </a:solidFill>
              <a:latin typeface="Univers Condensed"/>
            </a:endParaRPr>
          </a:p>
          <a:p>
            <a:pPr marL="428625" indent="-428625" defTabSz="685800" fontAlgn="auto">
              <a:spcAft>
                <a:spcPts val="0"/>
              </a:spcAft>
              <a:buFontTx/>
              <a:buChar char="-"/>
            </a:pPr>
            <a:endParaRPr lang="de-DE" sz="2700" cap="none" spc="23" dirty="0">
              <a:solidFill>
                <a:srgbClr val="000000"/>
              </a:solidFill>
              <a:latin typeface="Univers Condensed"/>
            </a:endParaRPr>
          </a:p>
          <a:p>
            <a:pPr marL="428625" indent="-428625" defTabSz="685800" fontAlgn="auto">
              <a:spcAft>
                <a:spcPts val="0"/>
              </a:spcAft>
              <a:buFontTx/>
              <a:buChar char="-"/>
            </a:pPr>
            <a:r>
              <a:rPr lang="de-DE" sz="2700" cap="none" spc="23" dirty="0">
                <a:solidFill>
                  <a:srgbClr val="000000"/>
                </a:solidFill>
                <a:latin typeface="Univers Condensed"/>
              </a:rPr>
              <a:t>Frau </a:t>
            </a:r>
            <a:r>
              <a:rPr lang="de-DE" sz="2700" cap="none" spc="23" dirty="0" err="1">
                <a:solidFill>
                  <a:srgbClr val="000000"/>
                </a:solidFill>
                <a:latin typeface="Univers Condensed"/>
              </a:rPr>
              <a:t>Bösader</a:t>
            </a:r>
            <a:br>
              <a:rPr lang="de-DE" sz="2700" cap="none" spc="23" dirty="0">
                <a:solidFill>
                  <a:srgbClr val="000000"/>
                </a:solidFill>
                <a:latin typeface="Univers Condensed"/>
              </a:rPr>
            </a:br>
            <a:r>
              <a:rPr lang="de-DE" sz="2700" cap="none" spc="23" dirty="0">
                <a:solidFill>
                  <a:srgbClr val="000000"/>
                </a:solidFill>
                <a:latin typeface="Univers Condensed"/>
                <a:hlinkClick r:id="rId4"/>
              </a:rPr>
              <a:t>c.boesader@asg-huerth.de</a:t>
            </a:r>
            <a:endParaRPr lang="de-DE" sz="2700" cap="none" spc="23" dirty="0">
              <a:solidFill>
                <a:srgbClr val="000000"/>
              </a:solidFill>
              <a:latin typeface="Univers Condensed"/>
            </a:endParaRPr>
          </a:p>
          <a:p>
            <a:pPr defTabSz="685800" fontAlgn="auto">
              <a:spcAft>
                <a:spcPts val="0"/>
              </a:spcAft>
            </a:pPr>
            <a:endParaRPr lang="de-DE" sz="2700" cap="none" spc="23" dirty="0">
              <a:solidFill>
                <a:srgbClr val="000000"/>
              </a:solidFill>
              <a:latin typeface="Univers Condensed"/>
            </a:endParaRPr>
          </a:p>
        </p:txBody>
      </p:sp>
      <p:sp>
        <p:nvSpPr>
          <p:cNvPr id="3" name="Titel 1">
            <a:extLst>
              <a:ext uri="{FF2B5EF4-FFF2-40B4-BE49-F238E27FC236}">
                <a16:creationId xmlns:a16="http://schemas.microsoft.com/office/drawing/2014/main" id="{A8B23F2B-FE25-650B-F1AF-7CB91C188A51}"/>
              </a:ext>
            </a:extLst>
          </p:cNvPr>
          <p:cNvSpPr txBox="1">
            <a:spLocks/>
          </p:cNvSpPr>
          <p:nvPr/>
        </p:nvSpPr>
        <p:spPr>
          <a:xfrm>
            <a:off x="600075" y="3482163"/>
            <a:ext cx="2031483" cy="1479611"/>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r>
              <a:rPr lang="de-DE" sz="2700" cap="none" spc="23" dirty="0">
                <a:solidFill>
                  <a:srgbClr val="000000"/>
                </a:solidFill>
                <a:latin typeface="Univers Condensed"/>
              </a:rPr>
              <a:t>Kontakt:</a:t>
            </a:r>
          </a:p>
        </p:txBody>
      </p:sp>
      <p:sp>
        <p:nvSpPr>
          <p:cNvPr id="6" name="Titel 1">
            <a:extLst>
              <a:ext uri="{FF2B5EF4-FFF2-40B4-BE49-F238E27FC236}">
                <a16:creationId xmlns:a16="http://schemas.microsoft.com/office/drawing/2014/main" id="{BA88FB97-31D1-5B10-86E5-D83E7A54694E}"/>
              </a:ext>
            </a:extLst>
          </p:cNvPr>
          <p:cNvSpPr txBox="1">
            <a:spLocks/>
          </p:cNvSpPr>
          <p:nvPr/>
        </p:nvSpPr>
        <p:spPr>
          <a:xfrm>
            <a:off x="526597" y="1543320"/>
            <a:ext cx="2631558" cy="2657823"/>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defTabSz="685800" fontAlgn="auto">
              <a:spcAft>
                <a:spcPts val="0"/>
              </a:spcAft>
            </a:pPr>
            <a:endParaRPr lang="de-DE" sz="2700" spc="23" dirty="0">
              <a:solidFill>
                <a:srgbClr val="000000"/>
              </a:solidFill>
              <a:latin typeface="Univers Condensed"/>
            </a:endParaRPr>
          </a:p>
        </p:txBody>
      </p:sp>
    </p:spTree>
    <p:extLst>
      <p:ext uri="{BB962C8B-B14F-4D97-AF65-F5344CB8AC3E}">
        <p14:creationId xmlns:p14="http://schemas.microsoft.com/office/powerpoint/2010/main" val="1095016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29D48-3895-39DC-553C-8383461E89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B9C54C-71F4-0CE8-0943-F50860515B45}"/>
              </a:ext>
            </a:extLst>
          </p:cNvPr>
          <p:cNvSpPr>
            <a:spLocks noGrp="1"/>
          </p:cNvSpPr>
          <p:nvPr>
            <p:ph type="title"/>
          </p:nvPr>
        </p:nvSpPr>
        <p:spPr>
          <a:xfrm>
            <a:off x="526597" y="1543320"/>
            <a:ext cx="2216603" cy="2657823"/>
          </a:xfrm>
        </p:spPr>
        <p:txBody>
          <a:bodyPr>
            <a:normAutofit/>
          </a:bodyPr>
          <a:lstStyle/>
          <a:p>
            <a:r>
              <a:rPr lang="de-DE" sz="2700" dirty="0"/>
              <a:t>Bilingualer</a:t>
            </a:r>
            <a:br>
              <a:rPr lang="de-DE" sz="2700" dirty="0"/>
            </a:br>
            <a:r>
              <a:rPr lang="de-DE" sz="2700" dirty="0">
                <a:solidFill>
                  <a:srgbClr val="0070C0"/>
                </a:solidFill>
              </a:rPr>
              <a:t>Zusatzkurs</a:t>
            </a:r>
            <a:br>
              <a:rPr lang="de-DE" sz="2700" dirty="0">
                <a:solidFill>
                  <a:srgbClr val="0070C0"/>
                </a:solidFill>
              </a:rPr>
            </a:br>
            <a:r>
              <a:rPr lang="de-DE" sz="2700" dirty="0">
                <a:solidFill>
                  <a:srgbClr val="0070C0"/>
                </a:solidFill>
              </a:rPr>
              <a:t>Geschichte</a:t>
            </a:r>
          </a:p>
        </p:txBody>
      </p:sp>
      <p:pic>
        <p:nvPicPr>
          <p:cNvPr id="4" name="Grafik 3">
            <a:extLst>
              <a:ext uri="{FF2B5EF4-FFF2-40B4-BE49-F238E27FC236}">
                <a16:creationId xmlns:a16="http://schemas.microsoft.com/office/drawing/2014/main" id="{87B5BBA2-74BE-F78C-61A1-E336F8F2B197}"/>
              </a:ext>
            </a:extLst>
          </p:cNvPr>
          <p:cNvPicPr>
            <a:picLocks noChangeAspect="1"/>
          </p:cNvPicPr>
          <p:nvPr/>
        </p:nvPicPr>
        <p:blipFill>
          <a:blip r:embed="rId2"/>
          <a:stretch>
            <a:fillRect/>
          </a:stretch>
        </p:blipFill>
        <p:spPr>
          <a:xfrm>
            <a:off x="8001000" y="1191691"/>
            <a:ext cx="619125" cy="552450"/>
          </a:xfrm>
          <a:prstGeom prst="rect">
            <a:avLst/>
          </a:prstGeom>
        </p:spPr>
      </p:pic>
      <p:sp>
        <p:nvSpPr>
          <p:cNvPr id="5" name="Titel 1">
            <a:extLst>
              <a:ext uri="{FF2B5EF4-FFF2-40B4-BE49-F238E27FC236}">
                <a16:creationId xmlns:a16="http://schemas.microsoft.com/office/drawing/2014/main" id="{23DC7975-D15A-8279-E1FF-9AE155B6467F}"/>
              </a:ext>
            </a:extLst>
          </p:cNvPr>
          <p:cNvSpPr txBox="1">
            <a:spLocks/>
          </p:cNvSpPr>
          <p:nvPr/>
        </p:nvSpPr>
        <p:spPr>
          <a:xfrm>
            <a:off x="3158155" y="1543320"/>
            <a:ext cx="4318970" cy="3753554"/>
          </a:xfrm>
          <a:prstGeom prst="rect">
            <a:avLst/>
          </a:prstGeom>
        </p:spPr>
        <p:txBody>
          <a:bodyPr vert="horz" lIns="68580" tIns="34290" rIns="68580" bIns="34290" rtlCol="0" anchor="t">
            <a:normAutofit lnSpcReduction="100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marL="428625" indent="-428625" defTabSz="685800" fontAlgn="auto">
              <a:spcAft>
                <a:spcPts val="0"/>
              </a:spcAft>
              <a:buFontTx/>
              <a:buChar char="-"/>
            </a:pPr>
            <a:r>
              <a:rPr lang="de-DE" sz="2700" cap="none" spc="23" dirty="0">
                <a:solidFill>
                  <a:srgbClr val="000000"/>
                </a:solidFill>
                <a:latin typeface="Univers Condensed"/>
              </a:rPr>
              <a:t>ersetzt den regulären Zusatzkurs Geschichte</a:t>
            </a:r>
          </a:p>
          <a:p>
            <a:pPr marL="428625" indent="-428625" defTabSz="685800" fontAlgn="auto">
              <a:spcAft>
                <a:spcPts val="0"/>
              </a:spcAft>
              <a:buFontTx/>
              <a:buChar char="-"/>
            </a:pPr>
            <a:r>
              <a:rPr lang="de-DE" sz="2700" cap="none" spc="23" dirty="0">
                <a:solidFill>
                  <a:srgbClr val="000000"/>
                </a:solidFill>
                <a:latin typeface="Univers Condensed"/>
              </a:rPr>
              <a:t>u.a. Themen mit Bezug zur englischen Sprache</a:t>
            </a:r>
          </a:p>
          <a:p>
            <a:pPr marL="428625" indent="-428625" defTabSz="685800" fontAlgn="auto">
              <a:spcAft>
                <a:spcPts val="0"/>
              </a:spcAft>
              <a:buFontTx/>
              <a:buChar char="-"/>
            </a:pPr>
            <a:r>
              <a:rPr lang="de-DE" sz="2700" cap="none" spc="23" dirty="0">
                <a:solidFill>
                  <a:srgbClr val="000000"/>
                </a:solidFill>
                <a:latin typeface="Univers Condensed"/>
              </a:rPr>
              <a:t>Arbeitssprache Englisch (und Deutsch)</a:t>
            </a:r>
          </a:p>
          <a:p>
            <a:pPr marL="428625" indent="-428625" defTabSz="685800" fontAlgn="auto">
              <a:spcAft>
                <a:spcPts val="0"/>
              </a:spcAft>
              <a:buFontTx/>
              <a:buChar char="-"/>
            </a:pPr>
            <a:r>
              <a:rPr lang="de-DE" sz="2700" cap="none" spc="23" dirty="0">
                <a:solidFill>
                  <a:srgbClr val="000000"/>
                </a:solidFill>
                <a:latin typeface="Univers Condensed"/>
              </a:rPr>
              <a:t>wählbar in Q2</a:t>
            </a:r>
          </a:p>
          <a:p>
            <a:pPr marL="428625" indent="-428625" defTabSz="685800" fontAlgn="auto">
              <a:spcAft>
                <a:spcPts val="0"/>
              </a:spcAft>
              <a:buFontTx/>
              <a:buChar char="-"/>
            </a:pPr>
            <a:r>
              <a:rPr lang="de-DE" sz="2700" cap="none" spc="23">
                <a:solidFill>
                  <a:srgbClr val="000000"/>
                </a:solidFill>
                <a:latin typeface="Univers Condensed"/>
              </a:rPr>
              <a:t>Ansprechpartner </a:t>
            </a:r>
            <a:br>
              <a:rPr lang="de-DE" sz="2700" cap="none" spc="23">
                <a:solidFill>
                  <a:srgbClr val="000000"/>
                </a:solidFill>
                <a:latin typeface="Univers Condensed"/>
              </a:rPr>
            </a:br>
            <a:r>
              <a:rPr lang="de-DE" sz="2700" cap="none" spc="23">
                <a:solidFill>
                  <a:srgbClr val="000000"/>
                </a:solidFill>
                <a:latin typeface="Univers Condensed"/>
              </a:rPr>
              <a:t>Frau </a:t>
            </a:r>
            <a:r>
              <a:rPr lang="de-DE" sz="2700" cap="none" spc="23" dirty="0">
                <a:solidFill>
                  <a:srgbClr val="000000"/>
                </a:solidFill>
                <a:latin typeface="Univers Condensed"/>
              </a:rPr>
              <a:t>Rehling, Herr Krebs</a:t>
            </a:r>
          </a:p>
          <a:p>
            <a:pPr marL="428625" indent="-428625" defTabSz="685800" fontAlgn="auto">
              <a:spcAft>
                <a:spcPts val="0"/>
              </a:spcAft>
              <a:buFontTx/>
              <a:buChar char="-"/>
            </a:pPr>
            <a:endParaRPr lang="de-DE" sz="2700" cap="none" spc="23" dirty="0">
              <a:solidFill>
                <a:srgbClr val="000000"/>
              </a:solidFill>
              <a:latin typeface="Univers Condensed"/>
            </a:endParaRPr>
          </a:p>
        </p:txBody>
      </p:sp>
    </p:spTree>
    <p:extLst>
      <p:ext uri="{BB962C8B-B14F-4D97-AF65-F5344CB8AC3E}">
        <p14:creationId xmlns:p14="http://schemas.microsoft.com/office/powerpoint/2010/main" val="1378404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Meiryo"/>
            </a:endParaRPr>
          </a:p>
        </p:txBody>
      </p:sp>
      <p:sp>
        <p:nvSpPr>
          <p:cNvPr id="4" name="Titel 1">
            <a:extLst>
              <a:ext uri="{FF2B5EF4-FFF2-40B4-BE49-F238E27FC236}">
                <a16:creationId xmlns:a16="http://schemas.microsoft.com/office/drawing/2014/main" id="{BAC1C3C4-4542-4540-BF08-E4A304A1AA16}"/>
              </a:ext>
            </a:extLst>
          </p:cNvPr>
          <p:cNvSpPr>
            <a:spLocks noGrp="1"/>
          </p:cNvSpPr>
          <p:nvPr>
            <p:ph type="ctrTitle"/>
          </p:nvPr>
        </p:nvSpPr>
        <p:spPr>
          <a:xfrm>
            <a:off x="884682" y="1866951"/>
            <a:ext cx="3956145" cy="2300030"/>
          </a:xfrm>
        </p:spPr>
        <p:txBody>
          <a:bodyPr anchor="b">
            <a:normAutofit/>
          </a:bodyPr>
          <a:lstStyle/>
          <a:p>
            <a:pPr algn="l"/>
            <a:r>
              <a:rPr lang="de-DE"/>
              <a:t>  Das </a:t>
            </a:r>
            <a:r>
              <a:rPr lang="de-DE" b="1" i="1" err="1"/>
              <a:t>CertiLingua</a:t>
            </a:r>
            <a:r>
              <a:rPr lang="de-DE" b="1" i="1"/>
              <a:t>®</a:t>
            </a:r>
            <a:r>
              <a:rPr lang="de-DE"/>
              <a:t> – Exzellenzlabel </a:t>
            </a:r>
          </a:p>
        </p:txBody>
      </p:sp>
      <p:sp>
        <p:nvSpPr>
          <p:cNvPr id="3" name="Untertitel 2">
            <a:extLst>
              <a:ext uri="{FF2B5EF4-FFF2-40B4-BE49-F238E27FC236}">
                <a16:creationId xmlns:a16="http://schemas.microsoft.com/office/drawing/2014/main" id="{8786B3D4-C6FB-7D4E-90A6-F596CF6EB17D}"/>
              </a:ext>
            </a:extLst>
          </p:cNvPr>
          <p:cNvSpPr>
            <a:spLocks noGrp="1"/>
          </p:cNvSpPr>
          <p:nvPr>
            <p:ph type="subTitle" idx="1"/>
          </p:nvPr>
        </p:nvSpPr>
        <p:spPr>
          <a:xfrm>
            <a:off x="884682" y="4244505"/>
            <a:ext cx="3583626" cy="1104616"/>
          </a:xfrm>
        </p:spPr>
        <p:txBody>
          <a:bodyPr anchor="t">
            <a:normAutofit/>
          </a:bodyPr>
          <a:lstStyle/>
          <a:p>
            <a:pPr algn="l"/>
            <a:r>
              <a:rPr lang="en-US" b="1" i="1">
                <a:effectLst/>
                <a:latin typeface="Roboto" panose="020B0604020202020204" pitchFamily="2" charset="0"/>
              </a:rPr>
              <a:t>Label of Excellence, Promotion of </a:t>
            </a:r>
            <a:r>
              <a:rPr lang="en-US" b="1" i="1">
                <a:latin typeface="Roboto" panose="020B0604020202020204" pitchFamily="2" charset="0"/>
              </a:rPr>
              <a:t>plurilingualism, intercultural learning and international cooperation</a:t>
            </a:r>
            <a:endParaRPr lang="de-DE"/>
          </a:p>
        </p:txBody>
      </p:sp>
      <p:sp>
        <p:nvSpPr>
          <p:cNvPr id="26" name="Freeform: Shape 19">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7" y="857250"/>
            <a:ext cx="3904463" cy="51435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7" name="Freeform: Shape 21">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15111" y="857250"/>
            <a:ext cx="1897292" cy="51435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eaLnBrk="1" fontAlgn="auto" hangingPunct="1">
              <a:spcBef>
                <a:spcPts val="0"/>
              </a:spcBef>
              <a:spcAft>
                <a:spcPts val="0"/>
              </a:spcAft>
              <a:defRPr/>
            </a:pPr>
            <a:endParaRPr lang="en-US" sz="1350">
              <a:solidFill>
                <a:prstClr val="white"/>
              </a:solidFill>
              <a:latin typeface="Meiryo"/>
            </a:endParaRPr>
          </a:p>
        </p:txBody>
      </p:sp>
      <p:sp>
        <p:nvSpPr>
          <p:cNvPr id="24" name="Freeform: Shape 23">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9119" y="857250"/>
            <a:ext cx="1902326" cy="51435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Meiryo"/>
            </a:endParaRPr>
          </a:p>
        </p:txBody>
      </p:sp>
      <p:pic>
        <p:nvPicPr>
          <p:cNvPr id="6" name="Grafik 5">
            <a:extLst>
              <a:ext uri="{FF2B5EF4-FFF2-40B4-BE49-F238E27FC236}">
                <a16:creationId xmlns:a16="http://schemas.microsoft.com/office/drawing/2014/main" id="{4A4ECCAB-B7CF-7541-BB42-DAA398392069}"/>
              </a:ext>
            </a:extLst>
          </p:cNvPr>
          <p:cNvPicPr>
            <a:picLocks noChangeAspect="1"/>
          </p:cNvPicPr>
          <p:nvPr/>
        </p:nvPicPr>
        <p:blipFill rotWithShape="1">
          <a:blip r:embed="rId3"/>
          <a:srcRect l="17434" r="-1" b="-1"/>
          <a:stretch/>
        </p:blipFill>
        <p:spPr>
          <a:xfrm>
            <a:off x="6140641" y="1928546"/>
            <a:ext cx="2441299" cy="3000908"/>
          </a:xfrm>
          <a:prstGeom prst="rect">
            <a:avLst/>
          </a:prstGeom>
        </p:spPr>
      </p:pic>
    </p:spTree>
    <p:extLst>
      <p:ext uri="{BB962C8B-B14F-4D97-AF65-F5344CB8AC3E}">
        <p14:creationId xmlns:p14="http://schemas.microsoft.com/office/powerpoint/2010/main" val="555924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817FD37-A393-9C42-8E16-831394CCAFA3}"/>
              </a:ext>
            </a:extLst>
          </p:cNvPr>
          <p:cNvSpPr>
            <a:spLocks noGrp="1"/>
          </p:cNvSpPr>
          <p:nvPr>
            <p:ph idx="1"/>
          </p:nvPr>
        </p:nvSpPr>
        <p:spPr>
          <a:xfrm>
            <a:off x="628650" y="1997949"/>
            <a:ext cx="7886700" cy="421408"/>
          </a:xfrm>
          <a:solidFill>
            <a:schemeClr val="accent6">
              <a:lumMod val="40000"/>
              <a:lumOff val="60000"/>
            </a:schemeClr>
          </a:solidFill>
        </p:spPr>
        <p:txBody>
          <a:bodyPr>
            <a:normAutofit fontScale="92500"/>
          </a:bodyPr>
          <a:lstStyle/>
          <a:p>
            <a:pPr marL="728663" lvl="1" indent="-385763">
              <a:buFont typeface="+mj-lt"/>
              <a:buAutoNum type="arabicPeriod"/>
            </a:pPr>
            <a:r>
              <a:rPr lang="en-US" sz="2100" u="sng">
                <a:latin typeface="Roboto" panose="020B0604020202020204" pitchFamily="2" charset="0"/>
              </a:rPr>
              <a:t> </a:t>
            </a:r>
            <a:r>
              <a:rPr lang="en-US" sz="2100" u="sng" err="1">
                <a:latin typeface="Roboto" panose="020B0604020202020204" pitchFamily="2" charset="0"/>
              </a:rPr>
              <a:t>Zwei</a:t>
            </a:r>
            <a:r>
              <a:rPr lang="en-US" sz="2100">
                <a:latin typeface="Roboto" panose="020B0604020202020204" pitchFamily="2" charset="0"/>
              </a:rPr>
              <a:t> </a:t>
            </a:r>
            <a:r>
              <a:rPr lang="en-US" sz="2100" err="1">
                <a:latin typeface="Roboto" panose="020B0604020202020204" pitchFamily="2" charset="0"/>
              </a:rPr>
              <a:t>moderne</a:t>
            </a:r>
            <a:r>
              <a:rPr lang="en-US" sz="2100">
                <a:latin typeface="Roboto" panose="020B0604020202020204" pitchFamily="2" charset="0"/>
              </a:rPr>
              <a:t> </a:t>
            </a:r>
            <a:r>
              <a:rPr lang="en-US" sz="2100" err="1">
                <a:latin typeface="Roboto" panose="020B0604020202020204" pitchFamily="2" charset="0"/>
              </a:rPr>
              <a:t>Fremdsprachen</a:t>
            </a:r>
            <a:r>
              <a:rPr lang="en-US" sz="2100">
                <a:latin typeface="Roboto" panose="020B0604020202020204" pitchFamily="2" charset="0"/>
              </a:rPr>
              <a:t> </a:t>
            </a:r>
            <a:r>
              <a:rPr lang="en-US" sz="2100" u="sng">
                <a:latin typeface="Roboto" panose="020B0604020202020204" pitchFamily="2" charset="0"/>
              </a:rPr>
              <a:t>bis </a:t>
            </a:r>
            <a:r>
              <a:rPr lang="en-US" sz="2100" u="sng" err="1">
                <a:latin typeface="Roboto" panose="020B0604020202020204" pitchFamily="2" charset="0"/>
              </a:rPr>
              <a:t>zum</a:t>
            </a:r>
            <a:r>
              <a:rPr lang="en-US" sz="2100" u="sng">
                <a:latin typeface="Roboto" panose="020B0604020202020204" pitchFamily="2" charset="0"/>
              </a:rPr>
              <a:t> Abitur (Note: 2-mind.)</a:t>
            </a:r>
          </a:p>
        </p:txBody>
      </p:sp>
      <p:sp>
        <p:nvSpPr>
          <p:cNvPr id="5" name="Titel 4">
            <a:extLst>
              <a:ext uri="{FF2B5EF4-FFF2-40B4-BE49-F238E27FC236}">
                <a16:creationId xmlns:a16="http://schemas.microsoft.com/office/drawing/2014/main" id="{11D70308-51A0-FF4F-9207-862902338D08}"/>
              </a:ext>
            </a:extLst>
          </p:cNvPr>
          <p:cNvSpPr>
            <a:spLocks noGrp="1"/>
          </p:cNvSpPr>
          <p:nvPr>
            <p:ph type="title"/>
          </p:nvPr>
        </p:nvSpPr>
        <p:spPr>
          <a:xfrm>
            <a:off x="628650" y="1131094"/>
            <a:ext cx="7886700" cy="644209"/>
          </a:xfrm>
        </p:spPr>
        <p:txBody>
          <a:bodyPr/>
          <a:lstStyle/>
          <a:p>
            <a:pPr algn="ctr"/>
            <a:r>
              <a:rPr lang="de-DE" b="1"/>
              <a:t>Voraussetzungen</a:t>
            </a:r>
          </a:p>
        </p:txBody>
      </p:sp>
      <p:sp>
        <p:nvSpPr>
          <p:cNvPr id="7" name="Inhaltsplatzhalter 2">
            <a:extLst>
              <a:ext uri="{FF2B5EF4-FFF2-40B4-BE49-F238E27FC236}">
                <a16:creationId xmlns:a16="http://schemas.microsoft.com/office/drawing/2014/main" id="{F6C082E2-992E-F64B-AF59-E5B0EE14DCB4}"/>
              </a:ext>
            </a:extLst>
          </p:cNvPr>
          <p:cNvSpPr txBox="1">
            <a:spLocks/>
          </p:cNvSpPr>
          <p:nvPr/>
        </p:nvSpPr>
        <p:spPr>
          <a:xfrm>
            <a:off x="628650" y="2576623"/>
            <a:ext cx="7886700" cy="421408"/>
          </a:xfrm>
          <a:prstGeom prst="rect">
            <a:avLst/>
          </a:prstGeom>
          <a:solidFill>
            <a:schemeClr val="accent4"/>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defTabSz="685800" fontAlgn="auto">
              <a:spcBef>
                <a:spcPts val="375"/>
              </a:spcBef>
              <a:spcAft>
                <a:spcPts val="0"/>
              </a:spcAft>
              <a:buNone/>
            </a:pPr>
            <a:r>
              <a:rPr lang="en-US" sz="2100">
                <a:solidFill>
                  <a:prstClr val="black"/>
                </a:solidFill>
                <a:latin typeface="Roboto" panose="020B0604020202020204" pitchFamily="2" charset="0"/>
              </a:rPr>
              <a:t>2.   </a:t>
            </a:r>
            <a:r>
              <a:rPr lang="en-US" sz="2100" err="1">
                <a:solidFill>
                  <a:prstClr val="black"/>
                </a:solidFill>
                <a:latin typeface="Roboto" panose="020B0604020202020204" pitchFamily="2" charset="0"/>
              </a:rPr>
              <a:t>Belegung</a:t>
            </a:r>
            <a:r>
              <a:rPr lang="en-US" sz="2100">
                <a:solidFill>
                  <a:prstClr val="black"/>
                </a:solidFill>
                <a:latin typeface="Roboto" panose="020B0604020202020204" pitchFamily="2" charset="0"/>
              </a:rPr>
              <a:t> </a:t>
            </a:r>
            <a:r>
              <a:rPr lang="en-US" sz="2100" err="1">
                <a:solidFill>
                  <a:prstClr val="black"/>
                </a:solidFill>
                <a:latin typeface="Roboto" panose="020B0604020202020204" pitchFamily="2" charset="0"/>
              </a:rPr>
              <a:t>eines</a:t>
            </a:r>
            <a:r>
              <a:rPr lang="en-US" sz="2100">
                <a:solidFill>
                  <a:prstClr val="black"/>
                </a:solidFill>
                <a:latin typeface="Roboto" panose="020B0604020202020204" pitchFamily="2" charset="0"/>
              </a:rPr>
              <a:t> </a:t>
            </a:r>
            <a:r>
              <a:rPr lang="en-US" sz="2100" err="1">
                <a:solidFill>
                  <a:prstClr val="black"/>
                </a:solidFill>
                <a:latin typeface="Roboto" panose="020B0604020202020204" pitchFamily="2" charset="0"/>
              </a:rPr>
              <a:t>bilingualen</a:t>
            </a:r>
            <a:r>
              <a:rPr lang="en-US" sz="2100">
                <a:solidFill>
                  <a:prstClr val="black"/>
                </a:solidFill>
                <a:latin typeface="Roboto" panose="020B0604020202020204" pitchFamily="2" charset="0"/>
              </a:rPr>
              <a:t> </a:t>
            </a:r>
            <a:r>
              <a:rPr lang="en-US" sz="2100" err="1">
                <a:solidFill>
                  <a:prstClr val="black"/>
                </a:solidFill>
                <a:latin typeface="Roboto" panose="020B0604020202020204" pitchFamily="2" charset="0"/>
              </a:rPr>
              <a:t>Sachfachs</a:t>
            </a:r>
            <a:r>
              <a:rPr lang="en-US" sz="2100">
                <a:solidFill>
                  <a:prstClr val="black"/>
                </a:solidFill>
                <a:latin typeface="Roboto" panose="020B0604020202020204" pitchFamily="2" charset="0"/>
              </a:rPr>
              <a:t> </a:t>
            </a:r>
            <a:r>
              <a:rPr lang="en-US" sz="2100" err="1">
                <a:solidFill>
                  <a:prstClr val="black"/>
                </a:solidFill>
                <a:latin typeface="Roboto" panose="020B0604020202020204" pitchFamily="2" charset="0"/>
              </a:rPr>
              <a:t>für</a:t>
            </a:r>
            <a:r>
              <a:rPr lang="en-US" sz="2100">
                <a:solidFill>
                  <a:prstClr val="black"/>
                </a:solidFill>
                <a:latin typeface="Roboto" panose="020B0604020202020204" pitchFamily="2" charset="0"/>
              </a:rPr>
              <a:t> mind. 1 </a:t>
            </a:r>
            <a:r>
              <a:rPr lang="en-US" sz="2100" err="1">
                <a:solidFill>
                  <a:prstClr val="black"/>
                </a:solidFill>
                <a:latin typeface="Roboto" panose="020B0604020202020204" pitchFamily="2" charset="0"/>
              </a:rPr>
              <a:t>Schuljahr</a:t>
            </a:r>
            <a:endParaRPr lang="en-US" sz="2100">
              <a:solidFill>
                <a:prstClr val="black"/>
              </a:solidFill>
              <a:latin typeface="Roboto" panose="020B0604020202020204" pitchFamily="2" charset="0"/>
            </a:endParaRPr>
          </a:p>
        </p:txBody>
      </p:sp>
      <p:sp>
        <p:nvSpPr>
          <p:cNvPr id="8" name="Inhaltsplatzhalter 2">
            <a:extLst>
              <a:ext uri="{FF2B5EF4-FFF2-40B4-BE49-F238E27FC236}">
                <a16:creationId xmlns:a16="http://schemas.microsoft.com/office/drawing/2014/main" id="{E6AA0BE4-5035-CB41-887C-C6D0DA6F32AC}"/>
              </a:ext>
            </a:extLst>
          </p:cNvPr>
          <p:cNvSpPr txBox="1">
            <a:spLocks/>
          </p:cNvSpPr>
          <p:nvPr/>
        </p:nvSpPr>
        <p:spPr>
          <a:xfrm>
            <a:off x="628652" y="3052367"/>
            <a:ext cx="7886700" cy="376634"/>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defTabSz="685800" fontAlgn="auto">
              <a:spcBef>
                <a:spcPts val="375"/>
              </a:spcBef>
              <a:spcAft>
                <a:spcPts val="0"/>
              </a:spcAft>
              <a:buNone/>
            </a:pPr>
            <a:r>
              <a:rPr lang="en-US" sz="2100">
                <a:solidFill>
                  <a:prstClr val="black"/>
                </a:solidFill>
                <a:latin typeface="Roboto" panose="020B0604020202020204" pitchFamily="2" charset="0"/>
                <a:sym typeface="Wingdings" pitchFamily="2" charset="2"/>
              </a:rPr>
              <a:t> </a:t>
            </a:r>
            <a:r>
              <a:rPr lang="en-US" sz="2100" err="1">
                <a:solidFill>
                  <a:prstClr val="black"/>
                </a:solidFill>
                <a:latin typeface="Roboto" panose="020B0604020202020204" pitchFamily="2" charset="0"/>
                <a:sym typeface="Wingdings" pitchFamily="2" charset="2"/>
              </a:rPr>
              <a:t>Bilingualer</a:t>
            </a:r>
            <a:r>
              <a:rPr lang="en-US" sz="2100">
                <a:solidFill>
                  <a:prstClr val="black"/>
                </a:solidFill>
                <a:latin typeface="Roboto" panose="020B0604020202020204" pitchFamily="2" charset="0"/>
                <a:sym typeface="Wingdings" pitchFamily="2" charset="2"/>
              </a:rPr>
              <a:t> </a:t>
            </a:r>
            <a:r>
              <a:rPr lang="en-US" sz="2100" err="1">
                <a:solidFill>
                  <a:prstClr val="black"/>
                </a:solidFill>
                <a:latin typeface="Roboto" panose="020B0604020202020204" pitchFamily="2" charset="0"/>
                <a:sym typeface="Wingdings" pitchFamily="2" charset="2"/>
              </a:rPr>
              <a:t>Unterricht</a:t>
            </a:r>
            <a:r>
              <a:rPr lang="en-US" sz="2100">
                <a:solidFill>
                  <a:prstClr val="black"/>
                </a:solidFill>
                <a:latin typeface="Roboto" panose="020B0604020202020204" pitchFamily="2" charset="0"/>
                <a:sym typeface="Wingdings" pitchFamily="2" charset="2"/>
              </a:rPr>
              <a:t> Deutsch-</a:t>
            </a:r>
            <a:r>
              <a:rPr lang="en-US" sz="2100" err="1">
                <a:solidFill>
                  <a:prstClr val="black"/>
                </a:solidFill>
                <a:latin typeface="Roboto" panose="020B0604020202020204" pitchFamily="2" charset="0"/>
                <a:sym typeface="Wingdings" pitchFamily="2" charset="2"/>
              </a:rPr>
              <a:t>Spanisch</a:t>
            </a:r>
            <a:r>
              <a:rPr lang="en-US" sz="2100">
                <a:solidFill>
                  <a:prstClr val="black"/>
                </a:solidFill>
                <a:latin typeface="Roboto" panose="020B0604020202020204" pitchFamily="2" charset="0"/>
              </a:rPr>
              <a:t>: </a:t>
            </a:r>
            <a:r>
              <a:rPr lang="en-US" sz="2100" err="1">
                <a:solidFill>
                  <a:prstClr val="black"/>
                </a:solidFill>
                <a:latin typeface="Roboto" panose="020B0604020202020204" pitchFamily="2" charset="0"/>
              </a:rPr>
              <a:t>Geschichte</a:t>
            </a:r>
            <a:r>
              <a:rPr lang="en-US" sz="2100">
                <a:solidFill>
                  <a:prstClr val="black"/>
                </a:solidFill>
                <a:latin typeface="Roboto" panose="020B0604020202020204" pitchFamily="2" charset="0"/>
              </a:rPr>
              <a:t> (</a:t>
            </a:r>
            <a:r>
              <a:rPr lang="en-US" sz="2100" err="1">
                <a:solidFill>
                  <a:prstClr val="black"/>
                </a:solidFill>
                <a:latin typeface="Roboto" panose="020B0604020202020204" pitchFamily="2" charset="0"/>
              </a:rPr>
              <a:t>Spanischzweig</a:t>
            </a:r>
            <a:r>
              <a:rPr lang="en-US" sz="2100">
                <a:solidFill>
                  <a:prstClr val="black"/>
                </a:solidFill>
                <a:latin typeface="Roboto" panose="020B0604020202020204" pitchFamily="2" charset="0"/>
              </a:rPr>
              <a:t>)</a:t>
            </a:r>
          </a:p>
        </p:txBody>
      </p:sp>
      <p:sp>
        <p:nvSpPr>
          <p:cNvPr id="9" name="Inhaltsplatzhalter 2">
            <a:extLst>
              <a:ext uri="{FF2B5EF4-FFF2-40B4-BE49-F238E27FC236}">
                <a16:creationId xmlns:a16="http://schemas.microsoft.com/office/drawing/2014/main" id="{51D988E0-74AF-A940-9D49-ED8D8AFB6400}"/>
              </a:ext>
            </a:extLst>
          </p:cNvPr>
          <p:cNvSpPr txBox="1">
            <a:spLocks/>
          </p:cNvSpPr>
          <p:nvPr/>
        </p:nvSpPr>
        <p:spPr>
          <a:xfrm>
            <a:off x="641354" y="3353163"/>
            <a:ext cx="7886700" cy="61876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defTabSz="685800" fontAlgn="auto">
              <a:spcBef>
                <a:spcPts val="375"/>
              </a:spcBef>
              <a:spcAft>
                <a:spcPts val="0"/>
              </a:spcAft>
              <a:buNone/>
            </a:pPr>
            <a:r>
              <a:rPr lang="en-US" sz="1800">
                <a:solidFill>
                  <a:prstClr val="black"/>
                </a:solidFill>
                <a:latin typeface="Roboto" panose="020B0604020202020204" pitchFamily="2" charset="0"/>
                <a:sym typeface="Wingdings" pitchFamily="2" charset="2"/>
              </a:rPr>
              <a:t> </a:t>
            </a:r>
            <a:r>
              <a:rPr lang="en-US" sz="1800" err="1">
                <a:solidFill>
                  <a:prstClr val="black"/>
                </a:solidFill>
                <a:latin typeface="Roboto" panose="020B0604020202020204" pitchFamily="2" charset="0"/>
                <a:sym typeface="Wingdings" pitchFamily="2" charset="2"/>
              </a:rPr>
              <a:t>für</a:t>
            </a:r>
            <a:r>
              <a:rPr lang="en-US" sz="1800">
                <a:solidFill>
                  <a:prstClr val="black"/>
                </a:solidFill>
                <a:latin typeface="Roboto" panose="020B0604020202020204" pitchFamily="2" charset="0"/>
                <a:sym typeface="Wingdings" pitchFamily="2" charset="2"/>
              </a:rPr>
              <a:t> </a:t>
            </a:r>
            <a:r>
              <a:rPr lang="en-US" sz="1800" err="1">
                <a:solidFill>
                  <a:prstClr val="black"/>
                </a:solidFill>
                <a:latin typeface="Roboto" panose="020B0604020202020204" pitchFamily="2" charset="0"/>
                <a:sym typeface="Wingdings" pitchFamily="2" charset="2"/>
              </a:rPr>
              <a:t>bilingualen</a:t>
            </a:r>
            <a:r>
              <a:rPr lang="en-US" sz="1800">
                <a:solidFill>
                  <a:prstClr val="black"/>
                </a:solidFill>
                <a:latin typeface="Roboto" panose="020B0604020202020204" pitchFamily="2" charset="0"/>
                <a:sym typeface="Wingdings" pitchFamily="2" charset="2"/>
              </a:rPr>
              <a:t> </a:t>
            </a:r>
            <a:r>
              <a:rPr lang="en-US" sz="1800" err="1">
                <a:solidFill>
                  <a:prstClr val="black"/>
                </a:solidFill>
                <a:latin typeface="Roboto" panose="020B0604020202020204" pitchFamily="2" charset="0"/>
                <a:sym typeface="Wingdings" pitchFamily="2" charset="2"/>
              </a:rPr>
              <a:t>Unterricht</a:t>
            </a:r>
            <a:r>
              <a:rPr lang="en-US" sz="1800">
                <a:solidFill>
                  <a:prstClr val="black"/>
                </a:solidFill>
                <a:latin typeface="Roboto" panose="020B0604020202020204" pitchFamily="2" charset="0"/>
                <a:sym typeface="Wingdings" pitchFamily="2" charset="2"/>
              </a:rPr>
              <a:t> </a:t>
            </a:r>
            <a:r>
              <a:rPr lang="en-US" sz="1800" err="1">
                <a:solidFill>
                  <a:prstClr val="black"/>
                </a:solidFill>
                <a:latin typeface="Roboto" panose="020B0604020202020204" pitchFamily="2" charset="0"/>
              </a:rPr>
              <a:t>Englisch</a:t>
            </a:r>
            <a:r>
              <a:rPr lang="en-US" sz="1800">
                <a:solidFill>
                  <a:prstClr val="black"/>
                </a:solidFill>
                <a:latin typeface="Roboto" panose="020B0604020202020204" pitchFamily="2" charset="0"/>
              </a:rPr>
              <a:t>:</a:t>
            </a:r>
          </a:p>
          <a:p>
            <a:pPr marL="342900" lvl="1" indent="0" defTabSz="685800" fontAlgn="auto">
              <a:spcBef>
                <a:spcPts val="375"/>
              </a:spcBef>
              <a:spcAft>
                <a:spcPts val="0"/>
              </a:spcAft>
              <a:buNone/>
            </a:pPr>
            <a:r>
              <a:rPr lang="en-US" sz="1800">
                <a:solidFill>
                  <a:prstClr val="black"/>
                </a:solidFill>
                <a:latin typeface="Roboto" panose="020B0604020202020204" pitchFamily="2" charset="0"/>
              </a:rPr>
              <a:t> </a:t>
            </a:r>
            <a:r>
              <a:rPr lang="en-US" sz="1800" u="sng" err="1">
                <a:solidFill>
                  <a:prstClr val="black"/>
                </a:solidFill>
                <a:latin typeface="Roboto" panose="020B0604020202020204" pitchFamily="2" charset="0"/>
              </a:rPr>
              <a:t>Biologie</a:t>
            </a:r>
            <a:r>
              <a:rPr lang="en-US" sz="1800">
                <a:solidFill>
                  <a:prstClr val="black"/>
                </a:solidFill>
                <a:latin typeface="Roboto" panose="020B0604020202020204" pitchFamily="2" charset="0"/>
              </a:rPr>
              <a:t> bilingual in EF/Q1/Q2 </a:t>
            </a:r>
            <a:r>
              <a:rPr lang="en-US" sz="1800" err="1">
                <a:solidFill>
                  <a:prstClr val="black"/>
                </a:solidFill>
                <a:latin typeface="Roboto" panose="020B0604020202020204" pitchFamily="2" charset="0"/>
              </a:rPr>
              <a:t>oder</a:t>
            </a:r>
            <a:r>
              <a:rPr lang="en-US" sz="1800">
                <a:solidFill>
                  <a:prstClr val="black"/>
                </a:solidFill>
                <a:latin typeface="Roboto" panose="020B0604020202020204" pitchFamily="2" charset="0"/>
              </a:rPr>
              <a:t> </a:t>
            </a:r>
            <a:r>
              <a:rPr lang="en-US" sz="1800" u="sng" err="1">
                <a:solidFill>
                  <a:prstClr val="black"/>
                </a:solidFill>
                <a:latin typeface="Roboto" panose="020B0604020202020204" pitchFamily="2" charset="0"/>
              </a:rPr>
              <a:t>Geschichte</a:t>
            </a:r>
            <a:r>
              <a:rPr lang="en-US" sz="1800">
                <a:solidFill>
                  <a:prstClr val="black"/>
                </a:solidFill>
                <a:latin typeface="Roboto" panose="020B0604020202020204" pitchFamily="2" charset="0"/>
              </a:rPr>
              <a:t> bilingual in Q2</a:t>
            </a:r>
          </a:p>
          <a:p>
            <a:pPr marL="342900" lvl="1" indent="0" defTabSz="685800" fontAlgn="auto">
              <a:spcBef>
                <a:spcPts val="375"/>
              </a:spcBef>
              <a:spcAft>
                <a:spcPts val="0"/>
              </a:spcAft>
              <a:buNone/>
            </a:pPr>
            <a:endParaRPr lang="en-US" sz="1800">
              <a:solidFill>
                <a:prstClr val="black"/>
              </a:solidFill>
              <a:latin typeface="Roboto" panose="020B0604020202020204" pitchFamily="2" charset="0"/>
            </a:endParaRPr>
          </a:p>
        </p:txBody>
      </p:sp>
      <p:sp>
        <p:nvSpPr>
          <p:cNvPr id="11" name="Textfeld 10">
            <a:extLst>
              <a:ext uri="{FF2B5EF4-FFF2-40B4-BE49-F238E27FC236}">
                <a16:creationId xmlns:a16="http://schemas.microsoft.com/office/drawing/2014/main" id="{0217C3B1-017C-8848-BE3C-72C19E243247}"/>
              </a:ext>
            </a:extLst>
          </p:cNvPr>
          <p:cNvSpPr txBox="1"/>
          <p:nvPr/>
        </p:nvSpPr>
        <p:spPr>
          <a:xfrm>
            <a:off x="654058" y="4138219"/>
            <a:ext cx="7873996" cy="590931"/>
          </a:xfrm>
          <a:prstGeom prst="rect">
            <a:avLst/>
          </a:prstGeom>
          <a:solidFill>
            <a:schemeClr val="accent5">
              <a:lumMod val="60000"/>
              <a:lumOff val="40000"/>
            </a:schemeClr>
          </a:solidFill>
        </p:spPr>
        <p:txBody>
          <a:bodyPr wrap="square" rtlCol="0">
            <a:spAutoFit/>
          </a:bodyPr>
          <a:lstStyle/>
          <a:p>
            <a:pPr marL="342900" lvl="1" defTabSz="685800" eaLnBrk="1" fontAlgn="auto" hangingPunct="1">
              <a:lnSpc>
                <a:spcPct val="90000"/>
              </a:lnSpc>
              <a:spcBef>
                <a:spcPts val="0"/>
              </a:spcBef>
              <a:spcAft>
                <a:spcPts val="0"/>
              </a:spcAft>
            </a:pPr>
            <a:r>
              <a:rPr lang="en-US" sz="1800">
                <a:solidFill>
                  <a:prstClr val="black"/>
                </a:solidFill>
                <a:latin typeface="Roboto" panose="020B0604020202020204" pitchFamily="2" charset="0"/>
              </a:rPr>
              <a:t>3.    </a:t>
            </a:r>
            <a:r>
              <a:rPr lang="en-US" sz="1800" err="1">
                <a:solidFill>
                  <a:prstClr val="black"/>
                </a:solidFill>
                <a:latin typeface="Roboto" panose="020B0604020202020204" pitchFamily="2" charset="0"/>
              </a:rPr>
              <a:t>Interkulturelles</a:t>
            </a:r>
            <a:r>
              <a:rPr lang="en-US" sz="1800">
                <a:solidFill>
                  <a:prstClr val="black"/>
                </a:solidFill>
                <a:latin typeface="Roboto" panose="020B0604020202020204" pitchFamily="2" charset="0"/>
              </a:rPr>
              <a:t> </a:t>
            </a:r>
            <a:r>
              <a:rPr lang="en-US" sz="1800" err="1">
                <a:solidFill>
                  <a:prstClr val="black"/>
                </a:solidFill>
                <a:latin typeface="Roboto" panose="020B0604020202020204" pitchFamily="2" charset="0"/>
              </a:rPr>
              <a:t>Begegnungsprojekt</a:t>
            </a:r>
            <a:r>
              <a:rPr lang="en-US" sz="1800">
                <a:solidFill>
                  <a:prstClr val="black"/>
                </a:solidFill>
                <a:latin typeface="Roboto" panose="020B0604020202020204" pitchFamily="2" charset="0"/>
              </a:rPr>
              <a:t>/ </a:t>
            </a:r>
            <a:r>
              <a:rPr lang="en-US" sz="1800" err="1">
                <a:solidFill>
                  <a:prstClr val="black"/>
                </a:solidFill>
                <a:latin typeface="Roboto" panose="020B0604020202020204" pitchFamily="2" charset="0"/>
              </a:rPr>
              <a:t>Austausch</a:t>
            </a:r>
            <a:r>
              <a:rPr lang="en-US" sz="1800">
                <a:solidFill>
                  <a:prstClr val="black"/>
                </a:solidFill>
                <a:latin typeface="Roboto" panose="020B0604020202020204" pitchFamily="2" charset="0"/>
              </a:rPr>
              <a:t> (Valencia, Buenos Aires, </a:t>
            </a:r>
            <a:r>
              <a:rPr lang="en-US" sz="1800" err="1">
                <a:solidFill>
                  <a:prstClr val="black"/>
                </a:solidFill>
                <a:latin typeface="Roboto" panose="020B0604020202020204" pitchFamily="2" charset="0"/>
              </a:rPr>
              <a:t>Spijkenisse</a:t>
            </a:r>
            <a:r>
              <a:rPr lang="en-US" sz="1800">
                <a:solidFill>
                  <a:prstClr val="black"/>
                </a:solidFill>
                <a:latin typeface="Roboto" panose="020B0604020202020204" pitchFamily="2" charset="0"/>
              </a:rPr>
              <a:t> </a:t>
            </a:r>
            <a:r>
              <a:rPr lang="en-US" sz="1800" err="1">
                <a:solidFill>
                  <a:prstClr val="black"/>
                </a:solidFill>
                <a:latin typeface="Roboto" panose="020B0604020202020204" pitchFamily="2" charset="0"/>
              </a:rPr>
              <a:t>oder</a:t>
            </a:r>
            <a:r>
              <a:rPr lang="en-US" sz="1800">
                <a:solidFill>
                  <a:prstClr val="black"/>
                </a:solidFill>
                <a:latin typeface="Roboto" panose="020B0604020202020204" pitchFamily="2" charset="0"/>
              </a:rPr>
              <a:t> </a:t>
            </a:r>
            <a:r>
              <a:rPr lang="en-US" sz="1800" err="1">
                <a:solidFill>
                  <a:prstClr val="black"/>
                </a:solidFill>
                <a:latin typeface="Roboto" panose="020B0604020202020204" pitchFamily="2" charset="0"/>
              </a:rPr>
              <a:t>privat</a:t>
            </a:r>
            <a:r>
              <a:rPr lang="en-US" sz="1800">
                <a:solidFill>
                  <a:prstClr val="black"/>
                </a:solidFill>
                <a:latin typeface="Roboto" panose="020B0604020202020204" pitchFamily="2" charset="0"/>
              </a:rPr>
              <a:t> </a:t>
            </a:r>
            <a:r>
              <a:rPr lang="en-US" sz="1800" err="1">
                <a:solidFill>
                  <a:prstClr val="black"/>
                </a:solidFill>
                <a:latin typeface="Roboto" panose="020B0604020202020204" pitchFamily="2" charset="0"/>
              </a:rPr>
              <a:t>organisierter</a:t>
            </a:r>
            <a:r>
              <a:rPr lang="en-US" sz="1800">
                <a:solidFill>
                  <a:prstClr val="black"/>
                </a:solidFill>
                <a:latin typeface="Roboto" panose="020B0604020202020204" pitchFamily="2" charset="0"/>
              </a:rPr>
              <a:t> </a:t>
            </a:r>
            <a:r>
              <a:rPr lang="en-US" sz="1800" err="1">
                <a:solidFill>
                  <a:prstClr val="black"/>
                </a:solidFill>
                <a:latin typeface="Roboto" panose="020B0604020202020204" pitchFamily="2" charset="0"/>
              </a:rPr>
              <a:t>Aufenthalt</a:t>
            </a:r>
            <a:r>
              <a:rPr lang="en-US" sz="1800">
                <a:solidFill>
                  <a:prstClr val="black"/>
                </a:solidFill>
                <a:latin typeface="Roboto" panose="020B0604020202020204" pitchFamily="2" charset="0"/>
              </a:rPr>
              <a:t>) </a:t>
            </a:r>
          </a:p>
        </p:txBody>
      </p:sp>
      <p:pic>
        <p:nvPicPr>
          <p:cNvPr id="14" name="Grafik 13">
            <a:extLst>
              <a:ext uri="{FF2B5EF4-FFF2-40B4-BE49-F238E27FC236}">
                <a16:creationId xmlns:a16="http://schemas.microsoft.com/office/drawing/2014/main" id="{F9E257DF-605B-A64F-8D63-DFD0D747D07E}"/>
              </a:ext>
            </a:extLst>
          </p:cNvPr>
          <p:cNvPicPr>
            <a:picLocks noChangeAspect="1"/>
          </p:cNvPicPr>
          <p:nvPr/>
        </p:nvPicPr>
        <p:blipFill rotWithShape="1">
          <a:blip r:embed="rId3"/>
          <a:srcRect l="17434" r="-1" b="-1"/>
          <a:stretch/>
        </p:blipFill>
        <p:spPr>
          <a:xfrm>
            <a:off x="8051800" y="903641"/>
            <a:ext cx="867245" cy="1066040"/>
          </a:xfrm>
          <a:prstGeom prst="rect">
            <a:avLst/>
          </a:prstGeom>
        </p:spPr>
      </p:pic>
      <p:sp>
        <p:nvSpPr>
          <p:cNvPr id="19" name="Inhaltsplatzhalter 2">
            <a:extLst>
              <a:ext uri="{FF2B5EF4-FFF2-40B4-BE49-F238E27FC236}">
                <a16:creationId xmlns:a16="http://schemas.microsoft.com/office/drawing/2014/main" id="{711DFA4A-D49C-1C4C-98BF-5915B93D0A94}"/>
              </a:ext>
            </a:extLst>
          </p:cNvPr>
          <p:cNvSpPr txBox="1">
            <a:spLocks/>
          </p:cNvSpPr>
          <p:nvPr/>
        </p:nvSpPr>
        <p:spPr>
          <a:xfrm>
            <a:off x="654058" y="4880841"/>
            <a:ext cx="7975592" cy="421408"/>
          </a:xfrm>
          <a:prstGeom prst="rect">
            <a:avLst/>
          </a:prstGeom>
          <a:solidFill>
            <a:schemeClr val="accent1">
              <a:lumMod val="20000"/>
              <a:lumOff val="80000"/>
            </a:schemeClr>
          </a:solidFill>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defTabSz="685800" fontAlgn="auto">
              <a:spcBef>
                <a:spcPts val="375"/>
              </a:spcBef>
              <a:spcAft>
                <a:spcPts val="0"/>
              </a:spcAft>
              <a:buNone/>
            </a:pPr>
            <a:r>
              <a:rPr lang="en-US" sz="1800" err="1">
                <a:solidFill>
                  <a:prstClr val="black"/>
                </a:solidFill>
                <a:latin typeface="Roboto" panose="020B0604020202020204" pitchFamily="2" charset="0"/>
              </a:rPr>
              <a:t>Anfertigung</a:t>
            </a:r>
            <a:r>
              <a:rPr lang="en-US" sz="1800">
                <a:solidFill>
                  <a:prstClr val="black"/>
                </a:solidFill>
                <a:latin typeface="Roboto" panose="020B0604020202020204" pitchFamily="2" charset="0"/>
              </a:rPr>
              <a:t> </a:t>
            </a:r>
            <a:r>
              <a:rPr lang="en-US" sz="1800" err="1">
                <a:solidFill>
                  <a:prstClr val="black"/>
                </a:solidFill>
                <a:latin typeface="Roboto" panose="020B0604020202020204" pitchFamily="2" charset="0"/>
              </a:rPr>
              <a:t>einer</a:t>
            </a:r>
            <a:r>
              <a:rPr lang="en-US" sz="1800">
                <a:solidFill>
                  <a:prstClr val="black"/>
                </a:solidFill>
                <a:latin typeface="Roboto" panose="020B0604020202020204" pitchFamily="2" charset="0"/>
              </a:rPr>
              <a:t> </a:t>
            </a:r>
            <a:r>
              <a:rPr lang="en-US" sz="1800" u="sng" err="1">
                <a:solidFill>
                  <a:prstClr val="black"/>
                </a:solidFill>
                <a:latin typeface="Roboto" panose="020B0604020202020204" pitchFamily="2" charset="0"/>
              </a:rPr>
              <a:t>Projektdokumentation</a:t>
            </a:r>
            <a:r>
              <a:rPr lang="en-US" sz="1800" u="sng">
                <a:solidFill>
                  <a:prstClr val="black"/>
                </a:solidFill>
                <a:latin typeface="Roboto" panose="020B0604020202020204" pitchFamily="2" charset="0"/>
              </a:rPr>
              <a:t> </a:t>
            </a:r>
            <a:r>
              <a:rPr lang="en-US" sz="1800">
                <a:solidFill>
                  <a:prstClr val="black"/>
                </a:solidFill>
                <a:latin typeface="Roboto" panose="020B0604020202020204" pitchFamily="2" charset="0"/>
              </a:rPr>
              <a:t>(8-12 Seiten)    (</a:t>
            </a:r>
            <a:r>
              <a:rPr lang="en-US" sz="1800">
                <a:solidFill>
                  <a:prstClr val="black"/>
                </a:solidFill>
                <a:latin typeface="Roboto" panose="020B0604020202020204" pitchFamily="2" charset="0"/>
                <a:sym typeface="Wingdings" pitchFamily="2" charset="2"/>
              </a:rPr>
              <a:t> </a:t>
            </a:r>
            <a:r>
              <a:rPr lang="en-US" sz="1800" err="1">
                <a:solidFill>
                  <a:prstClr val="black"/>
                </a:solidFill>
                <a:latin typeface="Roboto" panose="020B0604020202020204" pitchFamily="2" charset="0"/>
                <a:sym typeface="Wingdings" pitchFamily="2" charset="2"/>
              </a:rPr>
              <a:t>Abgabe</a:t>
            </a:r>
            <a:r>
              <a:rPr lang="en-US" sz="1800">
                <a:solidFill>
                  <a:prstClr val="black"/>
                </a:solidFill>
                <a:latin typeface="Roboto" panose="020B0604020202020204" pitchFamily="2" charset="0"/>
                <a:sym typeface="Wingdings" pitchFamily="2" charset="2"/>
              </a:rPr>
              <a:t> </a:t>
            </a:r>
            <a:r>
              <a:rPr lang="en-US" sz="1800" err="1">
                <a:solidFill>
                  <a:prstClr val="black"/>
                </a:solidFill>
                <a:latin typeface="Roboto" panose="020B0604020202020204" pitchFamily="2" charset="0"/>
                <a:sym typeface="Wingdings" pitchFamily="2" charset="2"/>
              </a:rPr>
              <a:t>Februar</a:t>
            </a:r>
            <a:r>
              <a:rPr lang="en-US" sz="1800">
                <a:solidFill>
                  <a:prstClr val="black"/>
                </a:solidFill>
                <a:latin typeface="Roboto" panose="020B0604020202020204" pitchFamily="2" charset="0"/>
                <a:sym typeface="Wingdings" pitchFamily="2" charset="2"/>
              </a:rPr>
              <a:t> Q2)</a:t>
            </a:r>
            <a:endParaRPr lang="en-US" sz="1800">
              <a:solidFill>
                <a:prstClr val="black"/>
              </a:solidFill>
              <a:latin typeface="Roboto" panose="020B0604020202020204" pitchFamily="2" charset="0"/>
            </a:endParaRPr>
          </a:p>
        </p:txBody>
      </p:sp>
    </p:spTree>
    <p:extLst>
      <p:ext uri="{BB962C8B-B14F-4D97-AF65-F5344CB8AC3E}">
        <p14:creationId xmlns:p14="http://schemas.microsoft.com/office/powerpoint/2010/main" val="52927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8" grpId="0"/>
      <p:bldP spid="9" grpId="0"/>
      <p:bldP spid="11"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D26182-2F8D-A145-B5EF-45B8DA3EC87E}"/>
              </a:ext>
            </a:extLst>
          </p:cNvPr>
          <p:cNvSpPr>
            <a:spLocks noGrp="1"/>
          </p:cNvSpPr>
          <p:nvPr>
            <p:ph type="title"/>
          </p:nvPr>
        </p:nvSpPr>
        <p:spPr/>
        <p:txBody>
          <a:bodyPr/>
          <a:lstStyle/>
          <a:p>
            <a:r>
              <a:rPr lang="de-DE"/>
              <a:t>Türöffner für Universitäten</a:t>
            </a:r>
          </a:p>
        </p:txBody>
      </p:sp>
      <p:pic>
        <p:nvPicPr>
          <p:cNvPr id="4" name="Grafik 3">
            <a:extLst>
              <a:ext uri="{FF2B5EF4-FFF2-40B4-BE49-F238E27FC236}">
                <a16:creationId xmlns:a16="http://schemas.microsoft.com/office/drawing/2014/main" id="{9D5BA1AE-EF07-694F-AD71-5A72861A58BF}"/>
              </a:ext>
            </a:extLst>
          </p:cNvPr>
          <p:cNvPicPr>
            <a:picLocks noChangeAspect="1"/>
          </p:cNvPicPr>
          <p:nvPr/>
        </p:nvPicPr>
        <p:blipFill rotWithShape="1">
          <a:blip r:embed="rId3"/>
          <a:srcRect l="17434" r="-1" b="-1"/>
          <a:stretch/>
        </p:blipFill>
        <p:spPr>
          <a:xfrm>
            <a:off x="8051800" y="903641"/>
            <a:ext cx="867245" cy="1066040"/>
          </a:xfrm>
          <a:prstGeom prst="rect">
            <a:avLst/>
          </a:prstGeom>
        </p:spPr>
      </p:pic>
      <p:sp>
        <p:nvSpPr>
          <p:cNvPr id="7" name="Inhaltsplatzhalter 6">
            <a:extLst>
              <a:ext uri="{FF2B5EF4-FFF2-40B4-BE49-F238E27FC236}">
                <a16:creationId xmlns:a16="http://schemas.microsoft.com/office/drawing/2014/main" id="{6FC9279F-7FDA-CD4D-B918-5D7B7261E42D}"/>
              </a:ext>
            </a:extLst>
          </p:cNvPr>
          <p:cNvSpPr>
            <a:spLocks noGrp="1"/>
          </p:cNvSpPr>
          <p:nvPr>
            <p:ph idx="1"/>
          </p:nvPr>
        </p:nvSpPr>
        <p:spPr/>
        <p:txBody>
          <a:bodyPr/>
          <a:lstStyle/>
          <a:p>
            <a:pPr marL="0" indent="0">
              <a:buNone/>
            </a:pPr>
            <a:endParaRPr lang="de-DE"/>
          </a:p>
        </p:txBody>
      </p:sp>
      <p:pic>
        <p:nvPicPr>
          <p:cNvPr id="8" name="Grafik 7">
            <a:extLst>
              <a:ext uri="{FF2B5EF4-FFF2-40B4-BE49-F238E27FC236}">
                <a16:creationId xmlns:a16="http://schemas.microsoft.com/office/drawing/2014/main" id="{F267C489-3167-3E4F-BFEC-A966AC326F05}"/>
              </a:ext>
            </a:extLst>
          </p:cNvPr>
          <p:cNvPicPr>
            <a:picLocks noChangeAspect="1"/>
          </p:cNvPicPr>
          <p:nvPr/>
        </p:nvPicPr>
        <p:blipFill>
          <a:blip r:embed="rId4"/>
          <a:stretch>
            <a:fillRect/>
          </a:stretch>
        </p:blipFill>
        <p:spPr>
          <a:xfrm>
            <a:off x="473075" y="2059583"/>
            <a:ext cx="4536972" cy="3597275"/>
          </a:xfrm>
          <a:prstGeom prst="rect">
            <a:avLst/>
          </a:prstGeom>
        </p:spPr>
      </p:pic>
      <p:pic>
        <p:nvPicPr>
          <p:cNvPr id="9" name="Grafik 8">
            <a:extLst>
              <a:ext uri="{FF2B5EF4-FFF2-40B4-BE49-F238E27FC236}">
                <a16:creationId xmlns:a16="http://schemas.microsoft.com/office/drawing/2014/main" id="{5353A371-B850-BC44-AA05-E64062BE10AC}"/>
              </a:ext>
            </a:extLst>
          </p:cNvPr>
          <p:cNvPicPr>
            <a:picLocks noChangeAspect="1"/>
          </p:cNvPicPr>
          <p:nvPr/>
        </p:nvPicPr>
        <p:blipFill>
          <a:blip r:embed="rId5"/>
          <a:stretch>
            <a:fillRect/>
          </a:stretch>
        </p:blipFill>
        <p:spPr>
          <a:xfrm>
            <a:off x="4758676" y="2125267"/>
            <a:ext cx="4160369" cy="2577665"/>
          </a:xfrm>
          <a:prstGeom prst="rect">
            <a:avLst/>
          </a:prstGeom>
        </p:spPr>
      </p:pic>
    </p:spTree>
    <p:extLst>
      <p:ext uri="{BB962C8B-B14F-4D97-AF65-F5344CB8AC3E}">
        <p14:creationId xmlns:p14="http://schemas.microsoft.com/office/powerpoint/2010/main" val="586961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5C61E-7AAD-CF49-A2BB-58C19CA645F6}"/>
              </a:ext>
            </a:extLst>
          </p:cNvPr>
          <p:cNvSpPr>
            <a:spLocks noGrp="1"/>
          </p:cNvSpPr>
          <p:nvPr>
            <p:ph type="title"/>
          </p:nvPr>
        </p:nvSpPr>
        <p:spPr/>
        <p:txBody>
          <a:bodyPr/>
          <a:lstStyle/>
          <a:p>
            <a:r>
              <a:rPr lang="de-DE"/>
              <a:t>…und Firmen/Institutionen</a:t>
            </a:r>
          </a:p>
        </p:txBody>
      </p:sp>
      <p:sp>
        <p:nvSpPr>
          <p:cNvPr id="3" name="Inhaltsplatzhalter 2">
            <a:extLst>
              <a:ext uri="{FF2B5EF4-FFF2-40B4-BE49-F238E27FC236}">
                <a16:creationId xmlns:a16="http://schemas.microsoft.com/office/drawing/2014/main" id="{CFEEEA2D-DE21-8C41-BF7A-D5A8E515052C}"/>
              </a:ext>
            </a:extLst>
          </p:cNvPr>
          <p:cNvSpPr>
            <a:spLocks noGrp="1"/>
          </p:cNvSpPr>
          <p:nvPr>
            <p:ph idx="1"/>
          </p:nvPr>
        </p:nvSpPr>
        <p:spPr/>
        <p:txBody>
          <a:bodyPr/>
          <a:lstStyle/>
          <a:p>
            <a:pPr marL="0" indent="0">
              <a:buNone/>
            </a:pPr>
            <a:endParaRPr lang="de-DE"/>
          </a:p>
        </p:txBody>
      </p:sp>
      <p:pic>
        <p:nvPicPr>
          <p:cNvPr id="4" name="Grafik 3">
            <a:extLst>
              <a:ext uri="{FF2B5EF4-FFF2-40B4-BE49-F238E27FC236}">
                <a16:creationId xmlns:a16="http://schemas.microsoft.com/office/drawing/2014/main" id="{D654AC89-6564-4F4D-93B3-72246A5E35EB}"/>
              </a:ext>
            </a:extLst>
          </p:cNvPr>
          <p:cNvPicPr>
            <a:picLocks noChangeAspect="1"/>
          </p:cNvPicPr>
          <p:nvPr/>
        </p:nvPicPr>
        <p:blipFill rotWithShape="1">
          <a:blip r:embed="rId2"/>
          <a:srcRect l="17434" r="-1" b="-1"/>
          <a:stretch/>
        </p:blipFill>
        <p:spPr>
          <a:xfrm>
            <a:off x="7648105" y="1131094"/>
            <a:ext cx="867245" cy="1066040"/>
          </a:xfrm>
          <a:prstGeom prst="rect">
            <a:avLst/>
          </a:prstGeom>
        </p:spPr>
      </p:pic>
      <p:pic>
        <p:nvPicPr>
          <p:cNvPr id="6" name="Grafik 5">
            <a:extLst>
              <a:ext uri="{FF2B5EF4-FFF2-40B4-BE49-F238E27FC236}">
                <a16:creationId xmlns:a16="http://schemas.microsoft.com/office/drawing/2014/main" id="{042B6566-93F8-6E4B-AB37-4E83E864A51B}"/>
              </a:ext>
            </a:extLst>
          </p:cNvPr>
          <p:cNvPicPr>
            <a:picLocks noChangeAspect="1"/>
          </p:cNvPicPr>
          <p:nvPr/>
        </p:nvPicPr>
        <p:blipFill>
          <a:blip r:embed="rId3"/>
          <a:stretch>
            <a:fillRect/>
          </a:stretch>
        </p:blipFill>
        <p:spPr>
          <a:xfrm>
            <a:off x="628650" y="2243803"/>
            <a:ext cx="4552950" cy="3275504"/>
          </a:xfrm>
          <a:prstGeom prst="rect">
            <a:avLst/>
          </a:prstGeom>
        </p:spPr>
      </p:pic>
      <p:pic>
        <p:nvPicPr>
          <p:cNvPr id="7" name="Grafik 6">
            <a:extLst>
              <a:ext uri="{FF2B5EF4-FFF2-40B4-BE49-F238E27FC236}">
                <a16:creationId xmlns:a16="http://schemas.microsoft.com/office/drawing/2014/main" id="{CA32D53C-660D-0947-A3A0-67B997C806EA}"/>
              </a:ext>
            </a:extLst>
          </p:cNvPr>
          <p:cNvPicPr>
            <a:picLocks noChangeAspect="1"/>
          </p:cNvPicPr>
          <p:nvPr/>
        </p:nvPicPr>
        <p:blipFill>
          <a:blip r:embed="rId4"/>
          <a:stretch>
            <a:fillRect/>
          </a:stretch>
        </p:blipFill>
        <p:spPr>
          <a:xfrm>
            <a:off x="5208587" y="2106216"/>
            <a:ext cx="3986213" cy="3275504"/>
          </a:xfrm>
          <a:prstGeom prst="rect">
            <a:avLst/>
          </a:prstGeom>
        </p:spPr>
      </p:pic>
    </p:spTree>
    <p:extLst>
      <p:ext uri="{BB962C8B-B14F-4D97-AF65-F5344CB8AC3E}">
        <p14:creationId xmlns:p14="http://schemas.microsoft.com/office/powerpoint/2010/main" val="131085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565BD-590C-4B44-91CA-64506D7A5FA8}"/>
              </a:ext>
            </a:extLst>
          </p:cNvPr>
          <p:cNvSpPr>
            <a:spLocks noGrp="1"/>
          </p:cNvSpPr>
          <p:nvPr>
            <p:ph type="title"/>
          </p:nvPr>
        </p:nvSpPr>
        <p:spPr/>
        <p:txBody>
          <a:bodyPr/>
          <a:lstStyle/>
          <a:p>
            <a:pPr algn="ctr"/>
            <a:r>
              <a:rPr lang="de-DE"/>
              <a:t>Kontakt und weitere Informationen</a:t>
            </a:r>
          </a:p>
        </p:txBody>
      </p:sp>
      <p:sp>
        <p:nvSpPr>
          <p:cNvPr id="3" name="Inhaltsplatzhalter 2">
            <a:extLst>
              <a:ext uri="{FF2B5EF4-FFF2-40B4-BE49-F238E27FC236}">
                <a16:creationId xmlns:a16="http://schemas.microsoft.com/office/drawing/2014/main" id="{A41B8616-F762-CE4C-B791-D7E19C6CC3AB}"/>
              </a:ext>
            </a:extLst>
          </p:cNvPr>
          <p:cNvSpPr>
            <a:spLocks noGrp="1"/>
          </p:cNvSpPr>
          <p:nvPr>
            <p:ph idx="1"/>
          </p:nvPr>
        </p:nvSpPr>
        <p:spPr>
          <a:xfrm>
            <a:off x="628650" y="2226469"/>
            <a:ext cx="4669123" cy="3263504"/>
          </a:xfrm>
        </p:spPr>
        <p:txBody>
          <a:bodyPr/>
          <a:lstStyle/>
          <a:p>
            <a:r>
              <a:rPr lang="de-DE"/>
              <a:t>Auf der Schulhomepage</a:t>
            </a:r>
          </a:p>
        </p:txBody>
      </p:sp>
      <p:pic>
        <p:nvPicPr>
          <p:cNvPr id="4" name="Inhaltsplatzhalter 8">
            <a:extLst>
              <a:ext uri="{FF2B5EF4-FFF2-40B4-BE49-F238E27FC236}">
                <a16:creationId xmlns:a16="http://schemas.microsoft.com/office/drawing/2014/main" id="{10704705-6E40-CD4C-BC4B-540AD9A66EE2}"/>
              </a:ext>
            </a:extLst>
          </p:cNvPr>
          <p:cNvPicPr>
            <a:picLocks noChangeAspect="1"/>
          </p:cNvPicPr>
          <p:nvPr/>
        </p:nvPicPr>
        <p:blipFill>
          <a:blip r:embed="rId2"/>
          <a:stretch>
            <a:fillRect/>
          </a:stretch>
        </p:blipFill>
        <p:spPr>
          <a:xfrm>
            <a:off x="628650" y="2545262"/>
            <a:ext cx="4669123" cy="2625917"/>
          </a:xfrm>
          <a:prstGeom prst="rect">
            <a:avLst/>
          </a:prstGeom>
        </p:spPr>
      </p:pic>
      <p:cxnSp>
        <p:nvCxnSpPr>
          <p:cNvPr id="5" name="Gerade Verbindung mit Pfeil 4">
            <a:extLst>
              <a:ext uri="{FF2B5EF4-FFF2-40B4-BE49-F238E27FC236}">
                <a16:creationId xmlns:a16="http://schemas.microsoft.com/office/drawing/2014/main" id="{70B6D772-EB59-E144-90EB-2ACEC6C7CFE5}"/>
              </a:ext>
            </a:extLst>
          </p:cNvPr>
          <p:cNvCxnSpPr>
            <a:cxnSpLocks/>
          </p:cNvCxnSpPr>
          <p:nvPr/>
        </p:nvCxnSpPr>
        <p:spPr>
          <a:xfrm flipH="1" flipV="1">
            <a:off x="2316812" y="3190461"/>
            <a:ext cx="2081254" cy="477079"/>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Ellipse 11">
            <a:extLst>
              <a:ext uri="{FF2B5EF4-FFF2-40B4-BE49-F238E27FC236}">
                <a16:creationId xmlns:a16="http://schemas.microsoft.com/office/drawing/2014/main" id="{4CA8E405-48C5-6D44-B01E-8031C8C3D430}"/>
              </a:ext>
            </a:extLst>
          </p:cNvPr>
          <p:cNvSpPr/>
          <p:nvPr/>
        </p:nvSpPr>
        <p:spPr>
          <a:xfrm>
            <a:off x="1585295" y="4358251"/>
            <a:ext cx="1222512" cy="477079"/>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endParaRPr lang="de-DE" sz="1350">
              <a:solidFill>
                <a:prstClr val="black"/>
              </a:solidFill>
              <a:latin typeface="Calibri" panose="020F0502020204030204"/>
            </a:endParaRPr>
          </a:p>
        </p:txBody>
      </p:sp>
      <p:sp>
        <p:nvSpPr>
          <p:cNvPr id="7" name="Textfeld 6">
            <a:extLst>
              <a:ext uri="{FF2B5EF4-FFF2-40B4-BE49-F238E27FC236}">
                <a16:creationId xmlns:a16="http://schemas.microsoft.com/office/drawing/2014/main" id="{75430DFD-B1A4-8D4E-B34A-47894DAE9FFD}"/>
              </a:ext>
            </a:extLst>
          </p:cNvPr>
          <p:cNvSpPr txBox="1"/>
          <p:nvPr/>
        </p:nvSpPr>
        <p:spPr>
          <a:xfrm>
            <a:off x="5448303" y="2876550"/>
            <a:ext cx="3632201" cy="1072922"/>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de-DE" sz="1350" err="1">
                <a:solidFill>
                  <a:prstClr val="black"/>
                </a:solidFill>
                <a:latin typeface="Calibri" panose="020F0502020204030204"/>
              </a:rPr>
              <a:t>AnsprechpartnerInnen</a:t>
            </a:r>
            <a:r>
              <a:rPr lang="de-DE" sz="1350">
                <a:solidFill>
                  <a:prstClr val="black"/>
                </a:solidFill>
                <a:latin typeface="Calibri" panose="020F0502020204030204"/>
              </a:rPr>
              <a:t>:</a:t>
            </a:r>
          </a:p>
          <a:p>
            <a:pPr defTabSz="685800" eaLnBrk="1" fontAlgn="auto" hangingPunct="1">
              <a:lnSpc>
                <a:spcPct val="200000"/>
              </a:lnSpc>
              <a:spcBef>
                <a:spcPts val="0"/>
              </a:spcBef>
              <a:spcAft>
                <a:spcPts val="0"/>
              </a:spcAft>
            </a:pPr>
            <a:r>
              <a:rPr lang="de-DE" sz="1350">
                <a:solidFill>
                  <a:prstClr val="black"/>
                </a:solidFill>
                <a:latin typeface="Calibri" panose="020F0502020204030204"/>
              </a:rPr>
              <a:t>Guido </a:t>
            </a:r>
            <a:r>
              <a:rPr lang="de-DE" sz="1350" err="1">
                <a:solidFill>
                  <a:prstClr val="black"/>
                </a:solidFill>
                <a:latin typeface="Calibri" panose="020F0502020204030204"/>
              </a:rPr>
              <a:t>Bösader</a:t>
            </a:r>
            <a:r>
              <a:rPr lang="de-DE" sz="1350">
                <a:solidFill>
                  <a:prstClr val="black"/>
                </a:solidFill>
                <a:latin typeface="Calibri" panose="020F0502020204030204"/>
              </a:rPr>
              <a:t> (</a:t>
            </a:r>
            <a:r>
              <a:rPr lang="de-DE" sz="1350">
                <a:solidFill>
                  <a:prstClr val="black"/>
                </a:solidFill>
                <a:latin typeface="Calibri" panose="020F0502020204030204"/>
                <a:hlinkClick r:id="rId3"/>
              </a:rPr>
              <a:t>g.boesader@asg-huerth.de</a:t>
            </a:r>
            <a:endParaRPr lang="de-DE" sz="1350">
              <a:solidFill>
                <a:prstClr val="black"/>
              </a:solidFill>
              <a:latin typeface="Calibri" panose="020F0502020204030204"/>
            </a:endParaRPr>
          </a:p>
          <a:p>
            <a:pPr defTabSz="685800" eaLnBrk="1" fontAlgn="auto" hangingPunct="1">
              <a:lnSpc>
                <a:spcPct val="200000"/>
              </a:lnSpc>
              <a:spcBef>
                <a:spcPts val="0"/>
              </a:spcBef>
              <a:spcAft>
                <a:spcPts val="0"/>
              </a:spcAft>
            </a:pPr>
            <a:r>
              <a:rPr lang="de-DE" sz="1350">
                <a:solidFill>
                  <a:prstClr val="black"/>
                </a:solidFill>
                <a:latin typeface="Calibri" panose="020F0502020204030204"/>
              </a:rPr>
              <a:t>Isabel Drimer (</a:t>
            </a:r>
            <a:r>
              <a:rPr lang="de-DE" sz="1350">
                <a:solidFill>
                  <a:prstClr val="black"/>
                </a:solidFill>
                <a:latin typeface="Calibri" panose="020F0502020204030204"/>
                <a:hlinkClick r:id="rId4"/>
              </a:rPr>
              <a:t>i.drimer@asg-huerth.de</a:t>
            </a:r>
            <a:r>
              <a:rPr lang="de-DE" sz="1350">
                <a:solidFill>
                  <a:prstClr val="black"/>
                </a:solidFill>
                <a:latin typeface="Calibri" panose="020F0502020204030204"/>
              </a:rPr>
              <a:t>)</a:t>
            </a:r>
          </a:p>
        </p:txBody>
      </p:sp>
    </p:spTree>
    <p:extLst>
      <p:ext uri="{BB962C8B-B14F-4D97-AF65-F5344CB8AC3E}">
        <p14:creationId xmlns:p14="http://schemas.microsoft.com/office/powerpoint/2010/main" val="2941451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5980068" y="1522144"/>
            <a:ext cx="3235405" cy="4570652"/>
          </a:xfrm>
          <a:prstGeom prst="rect">
            <a:avLst/>
          </a:prstGeom>
          <a:effectLst>
            <a:innerShdw blurRad="63500" dist="50800" dir="18900000">
              <a:prstClr val="black">
                <a:alpha val="50000"/>
              </a:prstClr>
            </a:innerShdw>
          </a:effectLst>
        </p:spPr>
      </p:pic>
      <p:pic>
        <p:nvPicPr>
          <p:cNvPr id="4102" name="Picture 6" descr="http://www.kostenlose-ausmalbilder.de/bunte-deckblaetter/Wirtschaft/1/Wirtschaft-Deckblatt.jpg"/>
          <p:cNvPicPr>
            <a:picLocks noChangeAspect="1" noChangeArrowheads="1"/>
          </p:cNvPicPr>
          <p:nvPr/>
        </p:nvPicPr>
        <p:blipFill rotWithShape="1">
          <a:blip r:embed="rId3">
            <a:extLst>
              <a:ext uri="{28A0092B-C50C-407E-A947-70E740481C1C}">
                <a14:useLocalDpi xmlns:a14="http://schemas.microsoft.com/office/drawing/2010/main" val="0"/>
              </a:ext>
            </a:extLst>
          </a:blip>
          <a:srcRect t="32058" b="28048"/>
          <a:stretch/>
        </p:blipFill>
        <p:spPr bwMode="auto">
          <a:xfrm>
            <a:off x="188596" y="2744083"/>
            <a:ext cx="3207317" cy="1816279"/>
          </a:xfrm>
          <a:prstGeom prst="ellipse">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88595" y="1000126"/>
            <a:ext cx="8426768" cy="112371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l"/>
            <a:r>
              <a:rPr lang="de-DE" sz="5250" b="1" dirty="0">
                <a:solidFill>
                  <a:schemeClr val="bg1"/>
                </a:solidFill>
                <a:latin typeface="Candara" panose="020E0502030303020204" pitchFamily="34" charset="0"/>
              </a:rPr>
              <a:t>Sozialwissenschaften (</a:t>
            </a:r>
            <a:r>
              <a:rPr lang="de-DE" sz="5250" b="1" dirty="0" err="1">
                <a:solidFill>
                  <a:schemeClr val="bg1"/>
                </a:solidFill>
                <a:latin typeface="Candara" panose="020E0502030303020204" pitchFamily="34" charset="0"/>
              </a:rPr>
              <a:t>Sowi</a:t>
            </a:r>
            <a:r>
              <a:rPr lang="de-DE" sz="5250" b="1" dirty="0">
                <a:solidFill>
                  <a:schemeClr val="bg1"/>
                </a:solidFill>
                <a:latin typeface="Candara" panose="020E0502030303020204" pitchFamily="34" charset="0"/>
              </a:rPr>
              <a:t>)</a:t>
            </a:r>
          </a:p>
        </p:txBody>
      </p:sp>
      <p:pic>
        <p:nvPicPr>
          <p:cNvPr id="4108" name="Picture 12" descr="Bildergebnis für gesellschaft jugend smartphon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96" b="94065" l="183" r="98718">
                        <a14:foregroundMark x1="916" y1="80415" x2="916" y2="80415"/>
                      </a14:backgroundRemoval>
                    </a14:imgEffect>
                  </a14:imgLayer>
                </a14:imgProps>
              </a:ext>
              <a:ext uri="{28A0092B-C50C-407E-A947-70E740481C1C}">
                <a14:useLocalDpi xmlns:a14="http://schemas.microsoft.com/office/drawing/2010/main" val="0"/>
              </a:ext>
            </a:extLst>
          </a:blip>
          <a:srcRect/>
          <a:stretch>
            <a:fillRect/>
          </a:stretch>
        </p:blipFill>
        <p:spPr bwMode="auto">
          <a:xfrm>
            <a:off x="3395912" y="2864098"/>
            <a:ext cx="3056861" cy="1886744"/>
          </a:xfrm>
          <a:prstGeom prst="flowChartPunchedCard">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 name="Titel 1"/>
          <p:cNvSpPr txBox="1">
            <a:spLocks/>
          </p:cNvSpPr>
          <p:nvPr/>
        </p:nvSpPr>
        <p:spPr>
          <a:xfrm>
            <a:off x="188595" y="5180608"/>
            <a:ext cx="8426768" cy="632321"/>
          </a:xfrm>
          <a:prstGeom prst="rect">
            <a:avLst/>
          </a:prstGeom>
          <a:ln>
            <a:noFill/>
          </a:ln>
          <a:effectLst>
            <a:outerShdw blurRad="44450" dist="27940" dir="5400000" algn="ctr">
              <a:srgbClr val="000000">
                <a:alpha val="32000"/>
              </a:srgbClr>
            </a:outerShdw>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0"/>
              </a:spcAft>
            </a:pPr>
            <a:r>
              <a:rPr lang="de-DE" sz="1500" b="1" dirty="0">
                <a:solidFill>
                  <a:prstClr val="white"/>
                </a:solidFill>
                <a:latin typeface="Candara" panose="020E0502030303020204" pitchFamily="34" charset="0"/>
              </a:rPr>
              <a:t>Fachschaft Sozialwissenschaften des ASG</a:t>
            </a:r>
          </a:p>
          <a:p>
            <a:pPr algn="l" defTabSz="685800" fontAlgn="auto">
              <a:spcAft>
                <a:spcPts val="0"/>
              </a:spcAft>
            </a:pPr>
            <a:r>
              <a:rPr lang="de-DE" sz="1500" b="1" dirty="0">
                <a:solidFill>
                  <a:prstClr val="white"/>
                </a:solidFill>
                <a:latin typeface="Candara" panose="020E0502030303020204" pitchFamily="34" charset="0"/>
              </a:rPr>
              <a:t>Stand:  10.02.26</a:t>
            </a:r>
          </a:p>
        </p:txBody>
      </p:sp>
      <p:pic>
        <p:nvPicPr>
          <p:cNvPr id="9" name="Bild 3">
            <a:extLst>
              <a:ext uri="{FF2B5EF4-FFF2-40B4-BE49-F238E27FC236}">
                <a16:creationId xmlns:a16="http://schemas.microsoft.com/office/drawing/2014/main" id="{213FE7CB-9F4C-41F6-BDAF-B5F6EF3B0B4C}"/>
              </a:ext>
            </a:extLst>
          </p:cNvPr>
          <p:cNvPicPr/>
          <p:nvPr/>
        </p:nvPicPr>
        <p:blipFill rotWithShape="1">
          <a:blip r:embed="rId6" cstate="print">
            <a:extLst>
              <a:ext uri="{28A0092B-C50C-407E-A947-70E740481C1C}">
                <a14:useLocalDpi xmlns:a14="http://schemas.microsoft.com/office/drawing/2010/main" val="0"/>
              </a:ext>
            </a:extLst>
          </a:blip>
          <a:srcRect l="17440" t="13135" r="68952" b="33475"/>
          <a:stretch/>
        </p:blipFill>
        <p:spPr>
          <a:xfrm>
            <a:off x="8091079" y="5084272"/>
            <a:ext cx="817047" cy="762578"/>
          </a:xfrm>
          <a:prstGeom prst="ellipse">
            <a:avLst/>
          </a:prstGeom>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589610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6789420" y="2600620"/>
            <a:ext cx="1668036" cy="1228430"/>
          </a:xfrm>
          <a:prstGeom prst="rect">
            <a:avLst/>
          </a:prstGeom>
        </p:spPr>
      </p:pic>
      <p:pic>
        <p:nvPicPr>
          <p:cNvPr id="9" name="Bild 8"/>
          <p:cNvPicPr>
            <a:picLocks noChangeAspect="1"/>
          </p:cNvPicPr>
          <p:nvPr/>
        </p:nvPicPr>
        <p:blipFill>
          <a:blip r:embed="rId3"/>
          <a:stretch>
            <a:fillRect/>
          </a:stretch>
        </p:blipFill>
        <p:spPr>
          <a:xfrm>
            <a:off x="3840480" y="2623480"/>
            <a:ext cx="1182272" cy="1182272"/>
          </a:xfrm>
          <a:prstGeom prst="rect">
            <a:avLst/>
          </a:prstGeom>
        </p:spPr>
      </p:pic>
      <p:pic>
        <p:nvPicPr>
          <p:cNvPr id="8" name="Bild 7"/>
          <p:cNvPicPr>
            <a:picLocks noChangeAspect="1"/>
          </p:cNvPicPr>
          <p:nvPr/>
        </p:nvPicPr>
        <p:blipFill>
          <a:blip r:embed="rId4"/>
          <a:stretch>
            <a:fillRect/>
          </a:stretch>
        </p:blipFill>
        <p:spPr>
          <a:xfrm>
            <a:off x="4793719" y="2667517"/>
            <a:ext cx="1123211" cy="1123211"/>
          </a:xfrm>
          <a:prstGeom prst="rect">
            <a:avLst/>
          </a:prstGeom>
        </p:spPr>
      </p:pic>
      <p:sp>
        <p:nvSpPr>
          <p:cNvPr id="15" name="Textfeld 14"/>
          <p:cNvSpPr txBox="1"/>
          <p:nvPr/>
        </p:nvSpPr>
        <p:spPr>
          <a:xfrm>
            <a:off x="1051560" y="3829050"/>
            <a:ext cx="1188720" cy="553998"/>
          </a:xfrm>
          <a:prstGeom prst="rect">
            <a:avLst/>
          </a:prstGeom>
          <a:noFill/>
        </p:spPr>
        <p:txBody>
          <a:bodyPr wrap="square" rtlCol="0">
            <a:spAutoFit/>
          </a:bodyPr>
          <a:lstStyle/>
          <a:p>
            <a:pPr defTabSz="685800" eaLnBrk="1" fontAlgn="auto" hangingPunct="1">
              <a:spcBef>
                <a:spcPts val="0"/>
              </a:spcBef>
              <a:spcAft>
                <a:spcPts val="0"/>
              </a:spcAft>
            </a:pPr>
            <a:r>
              <a:rPr lang="de-DE" sz="3000" dirty="0">
                <a:solidFill>
                  <a:prstClr val="white"/>
                </a:solidFill>
                <a:latin typeface="Candara" charset="0"/>
                <a:ea typeface="Candara" charset="0"/>
                <a:cs typeface="Candara" charset="0"/>
              </a:rPr>
              <a:t>Politik</a:t>
            </a:r>
          </a:p>
        </p:txBody>
      </p:sp>
      <p:sp>
        <p:nvSpPr>
          <p:cNvPr id="17" name="Textfeld 16"/>
          <p:cNvSpPr txBox="1"/>
          <p:nvPr/>
        </p:nvSpPr>
        <p:spPr>
          <a:xfrm>
            <a:off x="3840481" y="3826928"/>
            <a:ext cx="2076449" cy="553998"/>
          </a:xfrm>
          <a:prstGeom prst="rect">
            <a:avLst/>
          </a:prstGeom>
          <a:noFill/>
        </p:spPr>
        <p:txBody>
          <a:bodyPr wrap="square" rtlCol="0">
            <a:spAutoFit/>
          </a:bodyPr>
          <a:lstStyle/>
          <a:p>
            <a:pPr defTabSz="685800" eaLnBrk="1" fontAlgn="auto" hangingPunct="1">
              <a:spcBef>
                <a:spcPts val="0"/>
              </a:spcBef>
              <a:spcAft>
                <a:spcPts val="0"/>
              </a:spcAft>
            </a:pPr>
            <a:r>
              <a:rPr lang="de-DE" sz="3000" dirty="0">
                <a:solidFill>
                  <a:prstClr val="white"/>
                </a:solidFill>
                <a:latin typeface="Candara" charset="0"/>
                <a:ea typeface="Candara" charset="0"/>
                <a:cs typeface="Candara" charset="0"/>
              </a:rPr>
              <a:t>Wirtschaft</a:t>
            </a:r>
          </a:p>
        </p:txBody>
      </p:sp>
      <p:sp>
        <p:nvSpPr>
          <p:cNvPr id="18" name="Textfeld 17"/>
          <p:cNvSpPr txBox="1"/>
          <p:nvPr/>
        </p:nvSpPr>
        <p:spPr>
          <a:xfrm>
            <a:off x="6572251" y="3826928"/>
            <a:ext cx="2293619" cy="553998"/>
          </a:xfrm>
          <a:prstGeom prst="rect">
            <a:avLst/>
          </a:prstGeom>
          <a:noFill/>
        </p:spPr>
        <p:txBody>
          <a:bodyPr wrap="square" rtlCol="0">
            <a:spAutoFit/>
          </a:bodyPr>
          <a:lstStyle/>
          <a:p>
            <a:pPr defTabSz="685800" eaLnBrk="1" fontAlgn="auto" hangingPunct="1">
              <a:spcBef>
                <a:spcPts val="0"/>
              </a:spcBef>
              <a:spcAft>
                <a:spcPts val="0"/>
              </a:spcAft>
            </a:pPr>
            <a:r>
              <a:rPr lang="de-DE" sz="3000" dirty="0">
                <a:solidFill>
                  <a:prstClr val="white"/>
                </a:solidFill>
                <a:latin typeface="Candara" charset="0"/>
                <a:ea typeface="Candara" charset="0"/>
                <a:cs typeface="Candara" charset="0"/>
              </a:rPr>
              <a:t>Gesellschaft</a:t>
            </a:r>
          </a:p>
        </p:txBody>
      </p:sp>
      <p:sp>
        <p:nvSpPr>
          <p:cNvPr id="19" name="Textfeld 18"/>
          <p:cNvSpPr txBox="1"/>
          <p:nvPr/>
        </p:nvSpPr>
        <p:spPr>
          <a:xfrm>
            <a:off x="252074" y="1856650"/>
            <a:ext cx="8359083" cy="553998"/>
          </a:xfrm>
          <a:prstGeom prst="rect">
            <a:avLst/>
          </a:prstGeom>
          <a:noFill/>
        </p:spPr>
        <p:txBody>
          <a:bodyPr wrap="square" rtlCol="0">
            <a:spAutoFit/>
          </a:bodyPr>
          <a:lstStyle/>
          <a:p>
            <a:pPr algn="ctr" defTabSz="685800" eaLnBrk="1" fontAlgn="auto" hangingPunct="1">
              <a:spcBef>
                <a:spcPts val="0"/>
              </a:spcBef>
              <a:spcAft>
                <a:spcPts val="0"/>
              </a:spcAft>
            </a:pPr>
            <a:r>
              <a:rPr lang="de-DE" sz="3000" b="1" dirty="0">
                <a:solidFill>
                  <a:prstClr val="white"/>
                </a:solidFill>
                <a:latin typeface="Candara" charset="0"/>
                <a:ea typeface="Candara" charset="0"/>
                <a:cs typeface="Candara" charset="0"/>
              </a:rPr>
              <a:t>Das Fach Sozialwissenschaften =</a:t>
            </a:r>
          </a:p>
        </p:txBody>
      </p:sp>
      <p:sp>
        <p:nvSpPr>
          <p:cNvPr id="20" name="Kreuz 19"/>
          <p:cNvSpPr/>
          <p:nvPr/>
        </p:nvSpPr>
        <p:spPr>
          <a:xfrm>
            <a:off x="3157903" y="2891790"/>
            <a:ext cx="514350" cy="480060"/>
          </a:xfrm>
          <a:prstGeom prst="plus">
            <a:avLst>
              <a:gd name="adj" fmla="val 41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Aptos" panose="02110004020202020204"/>
            </a:endParaRPr>
          </a:p>
        </p:txBody>
      </p:sp>
      <p:sp>
        <p:nvSpPr>
          <p:cNvPr id="21" name="Kreuz 20"/>
          <p:cNvSpPr/>
          <p:nvPr/>
        </p:nvSpPr>
        <p:spPr>
          <a:xfrm>
            <a:off x="6166485" y="2891790"/>
            <a:ext cx="514350" cy="480060"/>
          </a:xfrm>
          <a:prstGeom prst="plus">
            <a:avLst>
              <a:gd name="adj" fmla="val 41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Aptos" panose="02110004020202020204"/>
            </a:endParaRPr>
          </a:p>
        </p:txBody>
      </p:sp>
      <p:pic>
        <p:nvPicPr>
          <p:cNvPr id="13" name="Bild 3">
            <a:extLst>
              <a:ext uri="{FF2B5EF4-FFF2-40B4-BE49-F238E27FC236}">
                <a16:creationId xmlns:a16="http://schemas.microsoft.com/office/drawing/2014/main" id="{C13D5485-630F-43FC-9C1A-E97D08E4A2E0}"/>
              </a:ext>
            </a:extLst>
          </p:cNvPr>
          <p:cNvPicPr/>
          <p:nvPr/>
        </p:nvPicPr>
        <p:blipFill rotWithShape="1">
          <a:blip r:embed="rId5" cstate="print">
            <a:extLst>
              <a:ext uri="{28A0092B-C50C-407E-A947-70E740481C1C}">
                <a14:useLocalDpi xmlns:a14="http://schemas.microsoft.com/office/drawing/2010/main" val="0"/>
              </a:ext>
            </a:extLst>
          </a:blip>
          <a:srcRect l="17440" t="13135" r="68952" b="33475"/>
          <a:stretch/>
        </p:blipFill>
        <p:spPr>
          <a:xfrm>
            <a:off x="8091079" y="5084272"/>
            <a:ext cx="817047" cy="762578"/>
          </a:xfrm>
          <a:prstGeom prst="ellipse">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1030" name="Picture 6" descr="Impressionen einer Demo">
            <a:extLst>
              <a:ext uri="{FF2B5EF4-FFF2-40B4-BE49-F238E27FC236}">
                <a16:creationId xmlns:a16="http://schemas.microsoft.com/office/drawing/2014/main" id="{F1B716C6-29C4-AB9D-4288-9EB83165EE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795" y="2576531"/>
            <a:ext cx="2268746" cy="127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28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tx1">
                <a:lumMod val="8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a:xfrm>
            <a:off x="736139" y="1124744"/>
            <a:ext cx="7772400" cy="1143000"/>
          </a:xfrm>
        </p:spPr>
        <p:txBody>
          <a:bodyPr/>
          <a:lstStyle/>
          <a:p>
            <a:pPr>
              <a:defRPr/>
            </a:pPr>
            <a:r>
              <a:rPr lang="de-DE" sz="4000">
                <a:solidFill>
                  <a:schemeClr val="bg1"/>
                </a:solidFill>
                <a:latin typeface="+mn-lt"/>
                <a:cs typeface="Arial" panose="020B0604020202020204" pitchFamily="34" charset="0"/>
              </a:rPr>
              <a:t>Verweildauer in der gymnasialen Oberstufe</a:t>
            </a:r>
          </a:p>
        </p:txBody>
      </p:sp>
      <p:sp>
        <p:nvSpPr>
          <p:cNvPr id="20483" name="Text Box 6"/>
          <p:cNvSpPr txBox="1">
            <a:spLocks noChangeArrowheads="1"/>
          </p:cNvSpPr>
          <p:nvPr/>
        </p:nvSpPr>
        <p:spPr bwMode="auto">
          <a:xfrm>
            <a:off x="746125" y="6238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p>
        </p:txBody>
      </p:sp>
      <p:graphicFrame>
        <p:nvGraphicFramePr>
          <p:cNvPr id="2" name="Tabelle 1">
            <a:extLst>
              <a:ext uri="{FF2B5EF4-FFF2-40B4-BE49-F238E27FC236}">
                <a16:creationId xmlns:a16="http://schemas.microsoft.com/office/drawing/2014/main" id="{BCDEDE8D-03D1-4B78-A1BD-836F2C823FAC}"/>
              </a:ext>
            </a:extLst>
          </p:cNvPr>
          <p:cNvGraphicFramePr>
            <a:graphicFrameLocks noGrp="1"/>
          </p:cNvGraphicFramePr>
          <p:nvPr>
            <p:extLst>
              <p:ext uri="{D42A27DB-BD31-4B8C-83A1-F6EECF244321}">
                <p14:modId xmlns:p14="http://schemas.microsoft.com/office/powerpoint/2010/main" val="685445419"/>
              </p:ext>
            </p:extLst>
          </p:nvPr>
        </p:nvGraphicFramePr>
        <p:xfrm>
          <a:off x="215516" y="2852936"/>
          <a:ext cx="8712968" cy="2026920"/>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830253372"/>
                    </a:ext>
                  </a:extLst>
                </a:gridCol>
                <a:gridCol w="5976664">
                  <a:extLst>
                    <a:ext uri="{9D8B030D-6E8A-4147-A177-3AD203B41FA5}">
                      <a16:colId xmlns:a16="http://schemas.microsoft.com/office/drawing/2014/main" val="2814634722"/>
                    </a:ext>
                  </a:extLst>
                </a:gridCol>
              </a:tblGrid>
              <a:tr h="370840">
                <a:tc>
                  <a:txBody>
                    <a:bodyPr/>
                    <a:lstStyle/>
                    <a:p>
                      <a:r>
                        <a:rPr lang="de-DE" b="0" baseline="0">
                          <a:solidFill>
                            <a:schemeClr val="bg1"/>
                          </a:solidFill>
                          <a:latin typeface="Arial" panose="020B0604020202020204" pitchFamily="34" charset="0"/>
                          <a:cs typeface="Arial" panose="020B0604020202020204" pitchFamily="34" charset="0"/>
                        </a:rPr>
                        <a:t>Regelfall</a:t>
                      </a:r>
                    </a:p>
                  </a:txBody>
                  <a:tcPr/>
                </a:tc>
                <a:tc>
                  <a:txBody>
                    <a:bodyPr/>
                    <a:lstStyle/>
                    <a:p>
                      <a:r>
                        <a:rPr lang="de-DE" b="0" baseline="0">
                          <a:solidFill>
                            <a:schemeClr val="bg1"/>
                          </a:solidFill>
                          <a:latin typeface="Arial" panose="020B0604020202020204" pitchFamily="34" charset="0"/>
                          <a:cs typeface="Arial" panose="020B0604020202020204" pitchFamily="34" charset="0"/>
                        </a:rPr>
                        <a:t>3 Jahre</a:t>
                      </a:r>
                    </a:p>
                  </a:txBody>
                  <a:tcPr/>
                </a:tc>
                <a:extLst>
                  <a:ext uri="{0D108BD9-81ED-4DB2-BD59-A6C34878D82A}">
                    <a16:rowId xmlns:a16="http://schemas.microsoft.com/office/drawing/2014/main" val="3868759599"/>
                  </a:ext>
                </a:extLst>
              </a:tr>
              <a:tr h="370840">
                <a:tc>
                  <a:txBody>
                    <a:bodyPr/>
                    <a:lstStyle/>
                    <a:p>
                      <a:r>
                        <a:rPr lang="de-DE" baseline="0">
                          <a:solidFill>
                            <a:schemeClr val="bg1"/>
                          </a:solidFill>
                          <a:latin typeface="Arial" panose="020B0604020202020204" pitchFamily="34" charset="0"/>
                          <a:cs typeface="Arial" panose="020B0604020202020204" pitchFamily="34" charset="0"/>
                        </a:rPr>
                        <a:t>Verkürzung</a:t>
                      </a:r>
                    </a:p>
                  </a:txBody>
                  <a:tcPr/>
                </a:tc>
                <a:tc>
                  <a:txBody>
                    <a:bodyPr/>
                    <a:lstStyle/>
                    <a:p>
                      <a:r>
                        <a:rPr lang="de-DE" baseline="0">
                          <a:solidFill>
                            <a:schemeClr val="bg1"/>
                          </a:solidFill>
                          <a:latin typeface="Arial" panose="020B0604020202020204" pitchFamily="34" charset="0"/>
                          <a:cs typeface="Arial" panose="020B0604020202020204" pitchFamily="34" charset="0"/>
                        </a:rPr>
                        <a:t>2 Jahre (10.2 </a:t>
                      </a:r>
                      <a:r>
                        <a:rPr lang="de-DE" baseline="0">
                          <a:solidFill>
                            <a:schemeClr val="bg1"/>
                          </a:solidFill>
                          <a:latin typeface="Arial" panose="020B0604020202020204" pitchFamily="34" charset="0"/>
                          <a:cs typeface="Arial" panose="020B0604020202020204" pitchFamily="34" charset="0"/>
                          <a:sym typeface="Wingdings" panose="05000000000000000000" pitchFamily="2" charset="2"/>
                        </a:rPr>
                        <a:t> Q1.1)</a:t>
                      </a:r>
                      <a:endParaRPr lang="de-DE" baseline="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04355602"/>
                  </a:ext>
                </a:extLst>
              </a:tr>
              <a:tr h="370840">
                <a:tc>
                  <a:txBody>
                    <a:bodyPr/>
                    <a:lstStyle/>
                    <a:p>
                      <a:r>
                        <a:rPr lang="de-DE" baseline="0">
                          <a:solidFill>
                            <a:schemeClr val="bg1"/>
                          </a:solidFill>
                          <a:latin typeface="Arial" panose="020B0604020202020204" pitchFamily="34" charset="0"/>
                          <a:cs typeface="Arial" panose="020B0604020202020204" pitchFamily="34" charset="0"/>
                        </a:rPr>
                        <a:t>Wiederholung</a:t>
                      </a:r>
                    </a:p>
                  </a:txBody>
                  <a:tcPr/>
                </a:tc>
                <a:tc>
                  <a:txBody>
                    <a:bodyPr/>
                    <a:lstStyle/>
                    <a:p>
                      <a:r>
                        <a:rPr lang="de-DE" baseline="0">
                          <a:solidFill>
                            <a:schemeClr val="bg1"/>
                          </a:solidFill>
                          <a:latin typeface="Arial" panose="020B0604020202020204" pitchFamily="34" charset="0"/>
                          <a:cs typeface="Arial" panose="020B0604020202020204" pitchFamily="34" charset="0"/>
                        </a:rPr>
                        <a:t>4 Jahre Höchstverweildauer</a:t>
                      </a:r>
                    </a:p>
                  </a:txBody>
                  <a:tcPr>
                    <a:solidFill>
                      <a:srgbClr val="FFEFE7"/>
                    </a:solidFill>
                  </a:tcPr>
                </a:tc>
                <a:extLst>
                  <a:ext uri="{0D108BD9-81ED-4DB2-BD59-A6C34878D82A}">
                    <a16:rowId xmlns:a16="http://schemas.microsoft.com/office/drawing/2014/main" val="275402572"/>
                  </a:ext>
                </a:extLst>
              </a:tr>
              <a:tr h="370840">
                <a:tc>
                  <a:txBody>
                    <a:bodyPr/>
                    <a:lstStyle/>
                    <a:p>
                      <a:r>
                        <a:rPr lang="de-DE" baseline="0">
                          <a:solidFill>
                            <a:schemeClr val="bg1"/>
                          </a:solidFill>
                          <a:latin typeface="Arial" panose="020B0604020202020204" pitchFamily="34" charset="0"/>
                          <a:cs typeface="Arial" panose="020B0604020202020204" pitchFamily="34" charset="0"/>
                        </a:rPr>
                        <a:t>Auslandsaufenthalt</a:t>
                      </a:r>
                    </a:p>
                  </a:txBody>
                  <a:tcPr/>
                </a:tc>
                <a:tc>
                  <a:txBody>
                    <a:bodyPr/>
                    <a:lstStyle/>
                    <a:p>
                      <a:r>
                        <a:rPr lang="de-DE" u="sng" baseline="0">
                          <a:solidFill>
                            <a:schemeClr val="bg1"/>
                          </a:solidFill>
                          <a:latin typeface="Arial" panose="020B0604020202020204" pitchFamily="34" charset="0"/>
                          <a:cs typeface="Arial" panose="020B0604020202020204" pitchFamily="34" charset="0"/>
                        </a:rPr>
                        <a:t>Einbezug</a:t>
                      </a:r>
                      <a:r>
                        <a:rPr lang="de-DE" baseline="0">
                          <a:solidFill>
                            <a:schemeClr val="bg1"/>
                          </a:solidFill>
                          <a:latin typeface="Arial" panose="020B0604020202020204" pitchFamily="34" charset="0"/>
                          <a:cs typeface="Arial" panose="020B0604020202020204" pitchFamily="34" charset="0"/>
                        </a:rPr>
                        <a:t>: Aufenthalt ersetzt die EF</a:t>
                      </a:r>
                    </a:p>
                    <a:p>
                      <a:r>
                        <a:rPr lang="de-DE" u="sng" baseline="0">
                          <a:solidFill>
                            <a:srgbClr val="FF0000"/>
                          </a:solidFill>
                          <a:latin typeface="Arial" panose="020B0604020202020204" pitchFamily="34" charset="0"/>
                          <a:cs typeface="Arial" panose="020B0604020202020204" pitchFamily="34" charset="0"/>
                        </a:rPr>
                        <a:t>Einschub: </a:t>
                      </a:r>
                      <a:r>
                        <a:rPr lang="de-DE" baseline="0">
                          <a:solidFill>
                            <a:srgbClr val="FF0000"/>
                          </a:solidFill>
                          <a:latin typeface="Arial" panose="020B0604020202020204" pitchFamily="34" charset="0"/>
                          <a:cs typeface="Arial" panose="020B0604020202020204" pitchFamily="34" charset="0"/>
                        </a:rPr>
                        <a:t>EF wird „wiederholt“ (wird nicht auf Verweil-dauer angerechnet)</a:t>
                      </a:r>
                    </a:p>
                  </a:txBody>
                  <a:tcPr/>
                </a:tc>
                <a:extLst>
                  <a:ext uri="{0D108BD9-81ED-4DB2-BD59-A6C34878D82A}">
                    <a16:rowId xmlns:a16="http://schemas.microsoft.com/office/drawing/2014/main" val="2905099147"/>
                  </a:ext>
                </a:extLst>
              </a:tr>
            </a:tbl>
          </a:graphicData>
        </a:graphic>
      </p:graphicFrame>
      <p:pic>
        <p:nvPicPr>
          <p:cNvPr id="5" name="Picture 2" descr="asglogob">
            <a:extLst>
              <a:ext uri="{FF2B5EF4-FFF2-40B4-BE49-F238E27FC236}">
                <a16:creationId xmlns:a16="http://schemas.microsoft.com/office/drawing/2014/main" id="{BCBCB9D3-8EE7-4588-B9C1-B38F5C12F8C0}"/>
              </a:ext>
            </a:extLst>
          </p:cNvPr>
          <p:cNvPicPr>
            <a:picLocks noChangeAspect="1" noChangeArrowheads="1"/>
          </p:cNvPicPr>
          <p:nvPr/>
        </p:nvPicPr>
        <p:blipFill>
          <a:blip r:embed="rId3"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04529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13" name="Bild 3">
            <a:extLst>
              <a:ext uri="{FF2B5EF4-FFF2-40B4-BE49-F238E27FC236}">
                <a16:creationId xmlns:a16="http://schemas.microsoft.com/office/drawing/2014/main" id="{C13D5485-630F-43FC-9C1A-E97D08E4A2E0}"/>
              </a:ext>
            </a:extLst>
          </p:cNvPr>
          <p:cNvPicPr/>
          <p:nvPr/>
        </p:nvPicPr>
        <p:blipFill rotWithShape="1">
          <a:blip r:embed="rId2" cstate="print">
            <a:extLst>
              <a:ext uri="{28A0092B-C50C-407E-A947-70E740481C1C}">
                <a14:useLocalDpi xmlns:a14="http://schemas.microsoft.com/office/drawing/2010/main" val="0"/>
              </a:ext>
            </a:extLst>
          </a:blip>
          <a:srcRect l="17440" t="13135" r="68952" b="33475"/>
          <a:stretch/>
        </p:blipFill>
        <p:spPr>
          <a:xfrm>
            <a:off x="8091079" y="5084272"/>
            <a:ext cx="817047" cy="762578"/>
          </a:xfrm>
          <a:prstGeom prst="ellipse">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4" name="Grafik 3">
            <a:extLst>
              <a:ext uri="{FF2B5EF4-FFF2-40B4-BE49-F238E27FC236}">
                <a16:creationId xmlns:a16="http://schemas.microsoft.com/office/drawing/2014/main" id="{CA9CBBD0-0F3E-1B21-10AA-48D912DD2E5A}"/>
              </a:ext>
            </a:extLst>
          </p:cNvPr>
          <p:cNvPicPr>
            <a:picLocks noChangeAspect="1"/>
          </p:cNvPicPr>
          <p:nvPr/>
        </p:nvPicPr>
        <p:blipFill>
          <a:blip r:embed="rId3"/>
          <a:stretch>
            <a:fillRect/>
          </a:stretch>
        </p:blipFill>
        <p:spPr>
          <a:xfrm>
            <a:off x="3866458" y="3730222"/>
            <a:ext cx="1411085" cy="2116628"/>
          </a:xfrm>
          <a:prstGeom prst="rect">
            <a:avLst/>
          </a:prstGeom>
        </p:spPr>
      </p:pic>
      <p:sp>
        <p:nvSpPr>
          <p:cNvPr id="5" name="Sprechblase: oval 4">
            <a:extLst>
              <a:ext uri="{FF2B5EF4-FFF2-40B4-BE49-F238E27FC236}">
                <a16:creationId xmlns:a16="http://schemas.microsoft.com/office/drawing/2014/main" id="{3E90D499-EC38-652F-7787-48AF9F919E32}"/>
              </a:ext>
            </a:extLst>
          </p:cNvPr>
          <p:cNvSpPr/>
          <p:nvPr/>
        </p:nvSpPr>
        <p:spPr>
          <a:xfrm>
            <a:off x="6135138" y="3016879"/>
            <a:ext cx="2616403" cy="1637517"/>
          </a:xfrm>
          <a:prstGeom prst="wedgeEllipseCallout">
            <a:avLst>
              <a:gd name="adj1" fmla="val -76672"/>
              <a:gd name="adj2" fmla="val 90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de-DE" sz="1050" dirty="0">
                <a:ln w="0"/>
                <a:solidFill>
                  <a:prstClr val="black"/>
                </a:solidFill>
                <a:effectLst>
                  <a:outerShdw blurRad="38100" dist="19050" dir="2700000" algn="tl" rotWithShape="0">
                    <a:prstClr val="black">
                      <a:alpha val="40000"/>
                    </a:prstClr>
                  </a:outerShdw>
                </a:effectLst>
                <a:latin typeface="Aptos" panose="02110004020202020204"/>
              </a:rPr>
              <a:t>Die EU ist die Zukunft!</a:t>
            </a:r>
          </a:p>
          <a:p>
            <a:pPr algn="ctr" defTabSz="685800" eaLnBrk="1" fontAlgn="auto" hangingPunct="1">
              <a:spcBef>
                <a:spcPts val="0"/>
              </a:spcBef>
              <a:spcAft>
                <a:spcPts val="0"/>
              </a:spcAft>
            </a:pPr>
            <a:endParaRPr lang="de-DE" sz="1500" dirty="0">
              <a:ln w="0"/>
              <a:solidFill>
                <a:prstClr val="black"/>
              </a:solidFill>
              <a:effectLst>
                <a:outerShdw blurRad="38100" dist="19050" dir="2700000" algn="tl" rotWithShape="0">
                  <a:prstClr val="black">
                    <a:alpha val="40000"/>
                  </a:prstClr>
                </a:outerShdw>
              </a:effectLst>
              <a:latin typeface="Aptos" panose="02110004020202020204"/>
            </a:endParaRPr>
          </a:p>
          <a:p>
            <a:pPr algn="ctr" defTabSz="685800" eaLnBrk="1" fontAlgn="auto" hangingPunct="1">
              <a:spcBef>
                <a:spcPts val="0"/>
              </a:spcBef>
              <a:spcAft>
                <a:spcPts val="0"/>
              </a:spcAft>
            </a:pPr>
            <a:r>
              <a:rPr lang="de-DE" sz="1500" dirty="0">
                <a:ln w="0"/>
                <a:solidFill>
                  <a:prstClr val="black"/>
                </a:solidFill>
                <a:effectLst>
                  <a:outerShdw blurRad="38100" dist="19050" dir="2700000" algn="tl" rotWithShape="0">
                    <a:prstClr val="black">
                      <a:alpha val="40000"/>
                    </a:prstClr>
                  </a:outerShdw>
                </a:effectLst>
                <a:latin typeface="Aptos" panose="02110004020202020204"/>
              </a:rPr>
              <a:t>… aber funktioniert die EU eigentlich?</a:t>
            </a:r>
            <a:endParaRPr lang="de-DE" sz="900" dirty="0">
              <a:solidFill>
                <a:prstClr val="white"/>
              </a:solidFill>
              <a:latin typeface="Aptos" panose="02110004020202020204"/>
            </a:endParaRPr>
          </a:p>
        </p:txBody>
      </p:sp>
      <p:sp>
        <p:nvSpPr>
          <p:cNvPr id="10" name="Sprechblase: oval 9">
            <a:extLst>
              <a:ext uri="{FF2B5EF4-FFF2-40B4-BE49-F238E27FC236}">
                <a16:creationId xmlns:a16="http://schemas.microsoft.com/office/drawing/2014/main" id="{6759D199-2CF5-BC4B-F2E0-F3620AB312EC}"/>
              </a:ext>
            </a:extLst>
          </p:cNvPr>
          <p:cNvSpPr/>
          <p:nvPr/>
        </p:nvSpPr>
        <p:spPr>
          <a:xfrm>
            <a:off x="5277542" y="932695"/>
            <a:ext cx="2813537" cy="1940432"/>
          </a:xfrm>
          <a:prstGeom prst="wedgeEllipseCallout">
            <a:avLst>
              <a:gd name="adj1" fmla="val -48196"/>
              <a:gd name="adj2" fmla="val 8902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de-DE" sz="1050" dirty="0">
                <a:ln w="0"/>
                <a:solidFill>
                  <a:prstClr val="black"/>
                </a:solidFill>
                <a:effectLst>
                  <a:outerShdw blurRad="38100" dist="19050" dir="2700000" algn="tl" rotWithShape="0">
                    <a:prstClr val="black">
                      <a:alpha val="40000"/>
                    </a:prstClr>
                  </a:outerShdw>
                </a:effectLst>
                <a:latin typeface="Aptos" panose="02110004020202020204"/>
              </a:rPr>
              <a:t>Die Gefahr von (Alters-)Armut steigt!</a:t>
            </a:r>
          </a:p>
          <a:p>
            <a:pPr algn="ctr" defTabSz="685800" eaLnBrk="1" fontAlgn="auto" hangingPunct="1">
              <a:spcBef>
                <a:spcPts val="0"/>
              </a:spcBef>
              <a:spcAft>
                <a:spcPts val="0"/>
              </a:spcAft>
            </a:pPr>
            <a:endParaRPr lang="de-DE" sz="1050" dirty="0">
              <a:ln w="0"/>
              <a:solidFill>
                <a:prstClr val="black"/>
              </a:solidFill>
              <a:effectLst>
                <a:outerShdw blurRad="38100" dist="19050" dir="2700000" algn="tl" rotWithShape="0">
                  <a:prstClr val="black">
                    <a:alpha val="40000"/>
                  </a:prstClr>
                </a:outerShdw>
              </a:effectLst>
              <a:latin typeface="Aptos" panose="02110004020202020204"/>
            </a:endParaRPr>
          </a:p>
          <a:p>
            <a:pPr algn="ctr" defTabSz="685800" eaLnBrk="1" fontAlgn="auto" hangingPunct="1">
              <a:spcBef>
                <a:spcPts val="0"/>
              </a:spcBef>
              <a:spcAft>
                <a:spcPts val="0"/>
              </a:spcAft>
            </a:pPr>
            <a:r>
              <a:rPr lang="de-DE" sz="1500" dirty="0">
                <a:ln w="0"/>
                <a:solidFill>
                  <a:prstClr val="black"/>
                </a:solidFill>
                <a:effectLst>
                  <a:outerShdw blurRad="38100" dist="19050" dir="2700000" algn="tl" rotWithShape="0">
                    <a:prstClr val="black">
                      <a:alpha val="40000"/>
                    </a:prstClr>
                  </a:outerShdw>
                </a:effectLst>
                <a:latin typeface="Aptos" panose="02110004020202020204"/>
              </a:rPr>
              <a:t>… aber was kann ich selbst und was die Gesellschaft dagegen tun?</a:t>
            </a:r>
            <a:endParaRPr lang="de-DE" sz="900" dirty="0">
              <a:solidFill>
                <a:prstClr val="white"/>
              </a:solidFill>
              <a:latin typeface="Aptos" panose="02110004020202020204"/>
            </a:endParaRPr>
          </a:p>
        </p:txBody>
      </p:sp>
      <p:sp>
        <p:nvSpPr>
          <p:cNvPr id="12" name="Sprechblase: oval 11">
            <a:extLst>
              <a:ext uri="{FF2B5EF4-FFF2-40B4-BE49-F238E27FC236}">
                <a16:creationId xmlns:a16="http://schemas.microsoft.com/office/drawing/2014/main" id="{89C9C63D-F4FA-50C8-E62A-90A198DB2B0F}"/>
              </a:ext>
            </a:extLst>
          </p:cNvPr>
          <p:cNvSpPr/>
          <p:nvPr/>
        </p:nvSpPr>
        <p:spPr>
          <a:xfrm>
            <a:off x="1713873" y="932695"/>
            <a:ext cx="2858128" cy="1715973"/>
          </a:xfrm>
          <a:prstGeom prst="wedgeEllipseCallout">
            <a:avLst>
              <a:gd name="adj1" fmla="val 30741"/>
              <a:gd name="adj2" fmla="val 10630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de-DE" sz="1050" dirty="0">
                <a:ln w="0"/>
                <a:solidFill>
                  <a:prstClr val="black"/>
                </a:solidFill>
                <a:effectLst>
                  <a:outerShdw blurRad="38100" dist="19050" dir="2700000" algn="tl" rotWithShape="0">
                    <a:prstClr val="black">
                      <a:alpha val="40000"/>
                    </a:prstClr>
                  </a:outerShdw>
                </a:effectLst>
                <a:latin typeface="Aptos" panose="02110004020202020204"/>
              </a:rPr>
              <a:t>Die Rente ist gefährdet!</a:t>
            </a:r>
          </a:p>
          <a:p>
            <a:pPr algn="ctr" defTabSz="685800" eaLnBrk="1" fontAlgn="auto" hangingPunct="1">
              <a:spcBef>
                <a:spcPts val="0"/>
              </a:spcBef>
              <a:spcAft>
                <a:spcPts val="0"/>
              </a:spcAft>
            </a:pPr>
            <a:endParaRPr lang="de-DE" sz="1500" dirty="0">
              <a:solidFill>
                <a:prstClr val="black"/>
              </a:solidFill>
              <a:latin typeface="Aptos" panose="02110004020202020204"/>
            </a:endParaRPr>
          </a:p>
          <a:p>
            <a:pPr algn="ctr" defTabSz="685800" eaLnBrk="1" fontAlgn="auto" hangingPunct="1">
              <a:spcBef>
                <a:spcPts val="0"/>
              </a:spcBef>
              <a:spcAft>
                <a:spcPts val="0"/>
              </a:spcAft>
            </a:pPr>
            <a:r>
              <a:rPr lang="de-DE" sz="1500" dirty="0">
                <a:solidFill>
                  <a:prstClr val="black"/>
                </a:solidFill>
                <a:latin typeface="Aptos" panose="02110004020202020204"/>
              </a:rPr>
              <a:t>… aber wie funktioniert eigentlich unser Sozialversicherungs-system?</a:t>
            </a:r>
          </a:p>
        </p:txBody>
      </p:sp>
      <p:sp>
        <p:nvSpPr>
          <p:cNvPr id="16" name="Sprechblase: oval 15">
            <a:extLst>
              <a:ext uri="{FF2B5EF4-FFF2-40B4-BE49-F238E27FC236}">
                <a16:creationId xmlns:a16="http://schemas.microsoft.com/office/drawing/2014/main" id="{889235EB-BA19-F6E6-2212-A11E32715848}"/>
              </a:ext>
            </a:extLst>
          </p:cNvPr>
          <p:cNvSpPr/>
          <p:nvPr/>
        </p:nvSpPr>
        <p:spPr>
          <a:xfrm>
            <a:off x="158940" y="2911463"/>
            <a:ext cx="2616403" cy="1637517"/>
          </a:xfrm>
          <a:prstGeom prst="wedgeEllipseCallout">
            <a:avLst>
              <a:gd name="adj1" fmla="val 79762"/>
              <a:gd name="adj2" fmla="val 14155"/>
            </a:avLst>
          </a:prstGeom>
          <a:solidFill>
            <a:schemeClr val="bg1"/>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de-DE" sz="1050" dirty="0">
                <a:ln w="0"/>
                <a:solidFill>
                  <a:prstClr val="black"/>
                </a:solidFill>
                <a:effectLst>
                  <a:outerShdw blurRad="38100" dist="19050" dir="2700000" algn="tl" rotWithShape="0">
                    <a:prstClr val="black">
                      <a:alpha val="40000"/>
                    </a:prstClr>
                  </a:outerShdw>
                </a:effectLst>
                <a:latin typeface="Aptos" panose="02110004020202020204"/>
              </a:rPr>
              <a:t>Die Bundestagswahl steht an!</a:t>
            </a:r>
          </a:p>
          <a:p>
            <a:pPr algn="ctr" defTabSz="685800" eaLnBrk="1" fontAlgn="auto" hangingPunct="1">
              <a:spcBef>
                <a:spcPts val="0"/>
              </a:spcBef>
              <a:spcAft>
                <a:spcPts val="0"/>
              </a:spcAft>
            </a:pPr>
            <a:endParaRPr lang="de-DE" sz="1500" dirty="0">
              <a:ln w="0"/>
              <a:solidFill>
                <a:prstClr val="black"/>
              </a:solidFill>
              <a:effectLst>
                <a:outerShdw blurRad="38100" dist="19050" dir="2700000" algn="tl" rotWithShape="0">
                  <a:prstClr val="black">
                    <a:alpha val="40000"/>
                  </a:prstClr>
                </a:outerShdw>
              </a:effectLst>
              <a:latin typeface="Aptos" panose="02110004020202020204"/>
            </a:endParaRPr>
          </a:p>
          <a:p>
            <a:pPr algn="ctr" defTabSz="685800" eaLnBrk="1" fontAlgn="auto" hangingPunct="1">
              <a:spcBef>
                <a:spcPts val="0"/>
              </a:spcBef>
              <a:spcAft>
                <a:spcPts val="0"/>
              </a:spcAft>
            </a:pPr>
            <a:r>
              <a:rPr lang="de-DE" sz="1500" dirty="0">
                <a:ln w="0"/>
                <a:solidFill>
                  <a:prstClr val="black"/>
                </a:solidFill>
                <a:effectLst>
                  <a:outerShdw blurRad="38100" dist="19050" dir="2700000" algn="tl" rotWithShape="0">
                    <a:prstClr val="black">
                      <a:alpha val="40000"/>
                    </a:prstClr>
                  </a:outerShdw>
                </a:effectLst>
                <a:latin typeface="Aptos" panose="02110004020202020204"/>
              </a:rPr>
              <a:t>… aber wie funktioniert eine Wahl?</a:t>
            </a:r>
            <a:endParaRPr lang="de-DE" sz="900" dirty="0">
              <a:solidFill>
                <a:prstClr val="white"/>
              </a:solidFill>
              <a:latin typeface="Aptos" panose="02110004020202020204"/>
            </a:endParaRPr>
          </a:p>
        </p:txBody>
      </p:sp>
      <p:sp>
        <p:nvSpPr>
          <p:cNvPr id="22" name="Textfeld 21">
            <a:extLst>
              <a:ext uri="{FF2B5EF4-FFF2-40B4-BE49-F238E27FC236}">
                <a16:creationId xmlns:a16="http://schemas.microsoft.com/office/drawing/2014/main" id="{5B04C98D-0501-BB56-25D4-DA525835CFAD}"/>
              </a:ext>
            </a:extLst>
          </p:cNvPr>
          <p:cNvSpPr txBox="1"/>
          <p:nvPr/>
        </p:nvSpPr>
        <p:spPr>
          <a:xfrm>
            <a:off x="3886199" y="3037724"/>
            <a:ext cx="1371600" cy="715581"/>
          </a:xfrm>
          <a:prstGeom prst="rect">
            <a:avLst/>
          </a:prstGeom>
          <a:noFill/>
        </p:spPr>
        <p:txBody>
          <a:bodyPr wrap="square" rtlCol="0">
            <a:spAutoFit/>
          </a:bodyPr>
          <a:lstStyle/>
          <a:p>
            <a:pPr algn="ctr" defTabSz="685800" eaLnBrk="1" fontAlgn="auto" hangingPunct="1">
              <a:spcBef>
                <a:spcPts val="0"/>
              </a:spcBef>
              <a:spcAft>
                <a:spcPts val="0"/>
              </a:spcAft>
            </a:pPr>
            <a:r>
              <a:rPr lang="de-DE" sz="1350" b="1" dirty="0">
                <a:ln w="10160">
                  <a:solidFill>
                    <a:srgbClr val="A02B93"/>
                  </a:solidFill>
                  <a:prstDash val="solid"/>
                </a:ln>
                <a:solidFill>
                  <a:prstClr val="white"/>
                </a:solidFill>
                <a:effectLst>
                  <a:outerShdw blurRad="38100" dist="22860" dir="5400000" algn="tl" rotWithShape="0">
                    <a:srgbClr val="000000">
                      <a:alpha val="30000"/>
                    </a:srgbClr>
                  </a:outerShdw>
                </a:effectLst>
                <a:latin typeface="Aptos" panose="02110004020202020204"/>
              </a:rPr>
              <a:t>Herr Förster nach dem Abitur:</a:t>
            </a:r>
            <a:endParaRPr lang="de-DE" sz="1350" dirty="0">
              <a:solidFill>
                <a:prstClr val="white"/>
              </a:solidFill>
              <a:latin typeface="Aptos" panose="02110004020202020204"/>
            </a:endParaRPr>
          </a:p>
        </p:txBody>
      </p:sp>
    </p:spTree>
    <p:extLst>
      <p:ext uri="{BB962C8B-B14F-4D97-AF65-F5344CB8AC3E}">
        <p14:creationId xmlns:p14="http://schemas.microsoft.com/office/powerpoint/2010/main" val="768721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3" name="Titel 1"/>
          <p:cNvSpPr txBox="1">
            <a:spLocks/>
          </p:cNvSpPr>
          <p:nvPr/>
        </p:nvSpPr>
        <p:spPr>
          <a:xfrm>
            <a:off x="351472" y="987635"/>
            <a:ext cx="6858000" cy="72453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de-DE" sz="3000" b="1" dirty="0">
                <a:solidFill>
                  <a:prstClr val="white"/>
                </a:solidFill>
                <a:latin typeface="Candara" panose="020E0502030303020204" pitchFamily="34" charset="0"/>
              </a:rPr>
              <a:t>Inhaltsfelder in der Oberstufe (EF bis Q2)</a:t>
            </a:r>
          </a:p>
        </p:txBody>
      </p:sp>
      <p:pic>
        <p:nvPicPr>
          <p:cNvPr id="17" name="Bild 3">
            <a:extLst>
              <a:ext uri="{FF2B5EF4-FFF2-40B4-BE49-F238E27FC236}">
                <a16:creationId xmlns:a16="http://schemas.microsoft.com/office/drawing/2014/main" id="{3A8CA07E-C20C-418C-98EE-3F3DD0D8F325}"/>
              </a:ext>
            </a:extLst>
          </p:cNvPr>
          <p:cNvPicPr/>
          <p:nvPr/>
        </p:nvPicPr>
        <p:blipFill rotWithShape="1">
          <a:blip r:embed="rId2" cstate="print">
            <a:extLst>
              <a:ext uri="{28A0092B-C50C-407E-A947-70E740481C1C}">
                <a14:useLocalDpi xmlns:a14="http://schemas.microsoft.com/office/drawing/2010/main" val="0"/>
              </a:ext>
            </a:extLst>
          </a:blip>
          <a:srcRect l="17440" t="13135" r="68952" b="33475"/>
          <a:stretch/>
        </p:blipFill>
        <p:spPr>
          <a:xfrm>
            <a:off x="8091079" y="5084272"/>
            <a:ext cx="817047" cy="762578"/>
          </a:xfrm>
          <a:prstGeom prst="ellipse">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4" name="Textfeld 3">
            <a:extLst>
              <a:ext uri="{FF2B5EF4-FFF2-40B4-BE49-F238E27FC236}">
                <a16:creationId xmlns:a16="http://schemas.microsoft.com/office/drawing/2014/main" id="{B2BD089F-5F17-4A49-85D8-736FD3EBCB96}"/>
              </a:ext>
            </a:extLst>
          </p:cNvPr>
          <p:cNvSpPr txBox="1"/>
          <p:nvPr/>
        </p:nvSpPr>
        <p:spPr>
          <a:xfrm>
            <a:off x="1112785" y="1892900"/>
            <a:ext cx="8251031" cy="3416320"/>
          </a:xfrm>
          <a:prstGeom prst="rect">
            <a:avLst/>
          </a:prstGeom>
          <a:noFill/>
        </p:spPr>
        <p:txBody>
          <a:bodyPr wrap="square" rtlCol="0">
            <a:spAutoFit/>
          </a:bodyPr>
          <a:lstStyle/>
          <a:p>
            <a:pPr defTabSz="685800" eaLnBrk="1" fontAlgn="auto" hangingPunct="1">
              <a:spcBef>
                <a:spcPts val="0"/>
              </a:spcBef>
              <a:spcAft>
                <a:spcPts val="0"/>
              </a:spcAft>
            </a:pPr>
            <a:r>
              <a:rPr lang="de-DE" sz="2400" dirty="0">
                <a:solidFill>
                  <a:prstClr val="white"/>
                </a:solidFill>
                <a:latin typeface="Candara" panose="020E0502030303020204" pitchFamily="34" charset="0"/>
              </a:rPr>
              <a:t>EF:	Inhaltsfeld 1	Marktwirtschaftliche Ordnung</a:t>
            </a:r>
          </a:p>
          <a:p>
            <a:pPr defTabSz="685800" eaLnBrk="1" fontAlgn="auto" hangingPunct="1">
              <a:spcBef>
                <a:spcPts val="0"/>
              </a:spcBef>
              <a:spcAft>
                <a:spcPts val="0"/>
              </a:spcAft>
            </a:pPr>
            <a:r>
              <a:rPr lang="de-DE" sz="2400" dirty="0">
                <a:solidFill>
                  <a:prstClr val="white"/>
                </a:solidFill>
                <a:latin typeface="Candara" panose="020E0502030303020204" pitchFamily="34" charset="0"/>
              </a:rPr>
              <a:t>	Inhaltsfeld 2	Politische Strukturen und Teilhabe</a:t>
            </a:r>
          </a:p>
          <a:p>
            <a:pPr defTabSz="685800" eaLnBrk="1" fontAlgn="auto" hangingPunct="1">
              <a:spcBef>
                <a:spcPts val="0"/>
              </a:spcBef>
              <a:spcAft>
                <a:spcPts val="0"/>
              </a:spcAft>
            </a:pPr>
            <a:r>
              <a:rPr lang="de-DE" sz="2400" dirty="0">
                <a:solidFill>
                  <a:prstClr val="white"/>
                </a:solidFill>
                <a:latin typeface="Candara" panose="020E0502030303020204" pitchFamily="34" charset="0"/>
              </a:rPr>
              <a:t>	Inhaltsfeld 3	Individuum und Gesellschaft</a:t>
            </a:r>
          </a:p>
          <a:p>
            <a:pPr defTabSz="685800" eaLnBrk="1" fontAlgn="auto" hangingPunct="1">
              <a:spcBef>
                <a:spcPts val="0"/>
              </a:spcBef>
              <a:spcAft>
                <a:spcPts val="0"/>
              </a:spcAft>
            </a:pPr>
            <a:endParaRPr lang="de-DE" sz="2400" dirty="0">
              <a:solidFill>
                <a:prstClr val="white"/>
              </a:solidFill>
              <a:latin typeface="Candara" panose="020E0502030303020204" pitchFamily="34" charset="0"/>
            </a:endParaRPr>
          </a:p>
          <a:p>
            <a:pPr defTabSz="685800" eaLnBrk="1" fontAlgn="auto" hangingPunct="1">
              <a:spcBef>
                <a:spcPts val="0"/>
              </a:spcBef>
              <a:spcAft>
                <a:spcPts val="0"/>
              </a:spcAft>
            </a:pPr>
            <a:r>
              <a:rPr lang="de-DE" sz="2400" dirty="0">
                <a:solidFill>
                  <a:prstClr val="white"/>
                </a:solidFill>
                <a:latin typeface="Candara" panose="020E0502030303020204" pitchFamily="34" charset="0"/>
              </a:rPr>
              <a:t>Q1:	Inhaltsfeld 4	Wirtschaftspolitik</a:t>
            </a:r>
          </a:p>
          <a:p>
            <a:pPr defTabSz="685800" eaLnBrk="1" fontAlgn="auto" hangingPunct="1">
              <a:spcBef>
                <a:spcPts val="0"/>
              </a:spcBef>
              <a:spcAft>
                <a:spcPts val="0"/>
              </a:spcAft>
            </a:pPr>
            <a:r>
              <a:rPr lang="de-DE" sz="2400" dirty="0">
                <a:solidFill>
                  <a:prstClr val="white"/>
                </a:solidFill>
                <a:latin typeface="Candara" panose="020E0502030303020204" pitchFamily="34" charset="0"/>
              </a:rPr>
              <a:t>	Inhaltsfeld 5	Europäische Union</a:t>
            </a:r>
          </a:p>
          <a:p>
            <a:pPr defTabSz="685800" eaLnBrk="1" fontAlgn="auto" hangingPunct="1">
              <a:spcBef>
                <a:spcPts val="0"/>
              </a:spcBef>
              <a:spcAft>
                <a:spcPts val="0"/>
              </a:spcAft>
            </a:pPr>
            <a:endParaRPr lang="de-DE" sz="2400" dirty="0">
              <a:solidFill>
                <a:prstClr val="white"/>
              </a:solidFill>
              <a:latin typeface="Candara" panose="020E0502030303020204" pitchFamily="34" charset="0"/>
            </a:endParaRPr>
          </a:p>
          <a:p>
            <a:pPr defTabSz="685800" eaLnBrk="1" fontAlgn="auto" hangingPunct="1">
              <a:spcBef>
                <a:spcPts val="0"/>
              </a:spcBef>
              <a:spcAft>
                <a:spcPts val="0"/>
              </a:spcAft>
            </a:pPr>
            <a:r>
              <a:rPr lang="de-DE" sz="2400" dirty="0">
                <a:solidFill>
                  <a:prstClr val="white"/>
                </a:solidFill>
                <a:latin typeface="Candara" panose="020E0502030303020204" pitchFamily="34" charset="0"/>
              </a:rPr>
              <a:t>Q2:	Inhaltsfeld 6	Sozialer Wandel und soz. Ungleichheit </a:t>
            </a:r>
          </a:p>
          <a:p>
            <a:pPr defTabSz="685800" eaLnBrk="1" fontAlgn="auto" hangingPunct="1">
              <a:spcBef>
                <a:spcPts val="0"/>
              </a:spcBef>
              <a:spcAft>
                <a:spcPts val="0"/>
              </a:spcAft>
            </a:pPr>
            <a:r>
              <a:rPr lang="de-DE" sz="2400" dirty="0">
                <a:solidFill>
                  <a:prstClr val="white"/>
                </a:solidFill>
                <a:latin typeface="Candara" panose="020E0502030303020204" pitchFamily="34" charset="0"/>
              </a:rPr>
              <a:t>	Inhaltsfeld 7	Globale Strukturen und Prozesse</a:t>
            </a:r>
          </a:p>
        </p:txBody>
      </p:sp>
      <p:pic>
        <p:nvPicPr>
          <p:cNvPr id="9" name="Grafik 8" descr="Ein Bild, das Text, Karte enthält.&#10;&#10;Automatisch generierte Beschreibung">
            <a:extLst>
              <a:ext uri="{FF2B5EF4-FFF2-40B4-BE49-F238E27FC236}">
                <a16:creationId xmlns:a16="http://schemas.microsoft.com/office/drawing/2014/main" id="{4B790E9D-007A-48AF-B6ED-8E5FEC451B91}"/>
              </a:ext>
            </a:extLst>
          </p:cNvPr>
          <p:cNvPicPr>
            <a:picLocks noChangeAspect="1"/>
          </p:cNvPicPr>
          <p:nvPr/>
        </p:nvPicPr>
        <p:blipFill>
          <a:blip r:embed="rId3"/>
          <a:stretch>
            <a:fillRect/>
          </a:stretch>
        </p:blipFill>
        <p:spPr>
          <a:xfrm>
            <a:off x="299070" y="1927413"/>
            <a:ext cx="835820" cy="1167537"/>
          </a:xfrm>
          <a:prstGeom prst="rect">
            <a:avLst/>
          </a:prstGeom>
        </p:spPr>
      </p:pic>
      <p:pic>
        <p:nvPicPr>
          <p:cNvPr id="10" name="Grafik 9">
            <a:extLst>
              <a:ext uri="{FF2B5EF4-FFF2-40B4-BE49-F238E27FC236}">
                <a16:creationId xmlns:a16="http://schemas.microsoft.com/office/drawing/2014/main" id="{B6BEC13A-FBF1-4422-9721-C68BBB59A171}"/>
              </a:ext>
            </a:extLst>
          </p:cNvPr>
          <p:cNvPicPr>
            <a:picLocks noChangeAspect="1"/>
          </p:cNvPicPr>
          <p:nvPr/>
        </p:nvPicPr>
        <p:blipFill>
          <a:blip r:embed="rId4"/>
          <a:stretch>
            <a:fillRect/>
          </a:stretch>
        </p:blipFill>
        <p:spPr>
          <a:xfrm>
            <a:off x="299069" y="4653153"/>
            <a:ext cx="813716" cy="813716"/>
          </a:xfrm>
          <a:prstGeom prst="rect">
            <a:avLst/>
          </a:prstGeom>
        </p:spPr>
      </p:pic>
      <p:pic>
        <p:nvPicPr>
          <p:cNvPr id="11" name="Grafik 10">
            <a:extLst>
              <a:ext uri="{FF2B5EF4-FFF2-40B4-BE49-F238E27FC236}">
                <a16:creationId xmlns:a16="http://schemas.microsoft.com/office/drawing/2014/main" id="{5E47BC85-1B34-44B0-A51D-1EA7A6E19C14}"/>
              </a:ext>
            </a:extLst>
          </p:cNvPr>
          <p:cNvPicPr>
            <a:picLocks noChangeAspect="1"/>
          </p:cNvPicPr>
          <p:nvPr/>
        </p:nvPicPr>
        <p:blipFill>
          <a:blip r:embed="rId5"/>
          <a:stretch>
            <a:fillRect/>
          </a:stretch>
        </p:blipFill>
        <p:spPr>
          <a:xfrm>
            <a:off x="276964" y="3511780"/>
            <a:ext cx="835820" cy="696516"/>
          </a:xfrm>
          <a:prstGeom prst="rect">
            <a:avLst/>
          </a:prstGeom>
        </p:spPr>
      </p:pic>
    </p:spTree>
    <p:extLst>
      <p:ext uri="{BB962C8B-B14F-4D97-AF65-F5344CB8AC3E}">
        <p14:creationId xmlns:p14="http://schemas.microsoft.com/office/powerpoint/2010/main" val="2316785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3" name="Titel 1"/>
          <p:cNvSpPr txBox="1">
            <a:spLocks/>
          </p:cNvSpPr>
          <p:nvPr/>
        </p:nvSpPr>
        <p:spPr>
          <a:xfrm>
            <a:off x="351472" y="987635"/>
            <a:ext cx="6858000" cy="72453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de-DE" sz="3000" b="1" dirty="0">
                <a:solidFill>
                  <a:prstClr val="white"/>
                </a:solidFill>
                <a:latin typeface="Candara" panose="020E0502030303020204" pitchFamily="34" charset="0"/>
              </a:rPr>
              <a:t>Wie wir im Unterricht arbeiten</a:t>
            </a:r>
            <a:r>
              <a:rPr lang="de-DE" sz="3000" b="1" dirty="0">
                <a:solidFill>
                  <a:prstClr val="white"/>
                </a:solidFill>
                <a:latin typeface="Aptos Display" panose="02110004020202020204"/>
              </a:rPr>
              <a:t>:</a:t>
            </a:r>
          </a:p>
        </p:txBody>
      </p:sp>
      <p:sp>
        <p:nvSpPr>
          <p:cNvPr id="14" name="Titel 1"/>
          <p:cNvSpPr txBox="1">
            <a:spLocks/>
          </p:cNvSpPr>
          <p:nvPr/>
        </p:nvSpPr>
        <p:spPr>
          <a:xfrm>
            <a:off x="351472" y="1633430"/>
            <a:ext cx="6858000" cy="72453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de-DE" sz="3000" b="1" dirty="0">
                <a:solidFill>
                  <a:prstClr val="white"/>
                </a:solidFill>
                <a:latin typeface="Candara" panose="020E0502030303020204" pitchFamily="34" charset="0"/>
              </a:rPr>
              <a:t>abwechslungsreich!</a:t>
            </a:r>
          </a:p>
        </p:txBody>
      </p:sp>
      <p:pic>
        <p:nvPicPr>
          <p:cNvPr id="3076" name="Picture 4" descr="Planspiel Börse (Teil 1)">
            <a:extLst>
              <a:ext uri="{FF2B5EF4-FFF2-40B4-BE49-F238E27FC236}">
                <a16:creationId xmlns:a16="http://schemas.microsoft.com/office/drawing/2014/main" id="{B8CA69A1-97E8-ABEA-8E5F-48C1F43A3F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682"/>
          <a:stretch/>
        </p:blipFill>
        <p:spPr bwMode="auto">
          <a:xfrm>
            <a:off x="3554199" y="3997325"/>
            <a:ext cx="2431330" cy="192918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4"/>
          <a:stretch>
            <a:fillRect/>
          </a:stretch>
        </p:blipFill>
        <p:spPr>
          <a:xfrm>
            <a:off x="1501717" y="2357963"/>
            <a:ext cx="1998059" cy="1496616"/>
          </a:xfrm>
          <a:prstGeom prst="rect">
            <a:avLst/>
          </a:prstGeom>
        </p:spPr>
      </p:pic>
      <p:pic>
        <p:nvPicPr>
          <p:cNvPr id="7" name="Grafik 6"/>
          <p:cNvPicPr>
            <a:picLocks noChangeAspect="1"/>
          </p:cNvPicPr>
          <p:nvPr/>
        </p:nvPicPr>
        <p:blipFill>
          <a:blip r:embed="rId5"/>
          <a:stretch>
            <a:fillRect/>
          </a:stretch>
        </p:blipFill>
        <p:spPr>
          <a:xfrm>
            <a:off x="6039951" y="3967083"/>
            <a:ext cx="2731706" cy="1932682"/>
          </a:xfrm>
          <a:prstGeom prst="rect">
            <a:avLst/>
          </a:prstGeom>
        </p:spPr>
      </p:pic>
      <p:pic>
        <p:nvPicPr>
          <p:cNvPr id="10" name="Grafik 9"/>
          <p:cNvPicPr>
            <a:picLocks noChangeAspect="1"/>
          </p:cNvPicPr>
          <p:nvPr/>
        </p:nvPicPr>
        <p:blipFill>
          <a:blip r:embed="rId6"/>
          <a:stretch>
            <a:fillRect/>
          </a:stretch>
        </p:blipFill>
        <p:spPr>
          <a:xfrm>
            <a:off x="5885688" y="2357964"/>
            <a:ext cx="2403331" cy="1500746"/>
          </a:xfrm>
          <a:prstGeom prst="rect">
            <a:avLst/>
          </a:prstGeom>
        </p:spPr>
      </p:pic>
      <p:pic>
        <p:nvPicPr>
          <p:cNvPr id="16" name="Grafik 15"/>
          <p:cNvPicPr>
            <a:picLocks noChangeAspect="1"/>
          </p:cNvPicPr>
          <p:nvPr/>
        </p:nvPicPr>
        <p:blipFill rotWithShape="1">
          <a:blip r:embed="rId7"/>
          <a:srcRect l="4776" t="-1238" r="6986" b="1238"/>
          <a:stretch/>
        </p:blipFill>
        <p:spPr>
          <a:xfrm>
            <a:off x="60008" y="3992404"/>
            <a:ext cx="1697354" cy="824408"/>
          </a:xfrm>
          <a:prstGeom prst="rect">
            <a:avLst/>
          </a:prstGeom>
        </p:spPr>
      </p:pic>
      <p:pic>
        <p:nvPicPr>
          <p:cNvPr id="23" name="Grafik 22"/>
          <p:cNvPicPr>
            <a:picLocks noChangeAspect="1"/>
          </p:cNvPicPr>
          <p:nvPr/>
        </p:nvPicPr>
        <p:blipFill>
          <a:blip r:embed="rId8"/>
          <a:stretch>
            <a:fillRect/>
          </a:stretch>
        </p:blipFill>
        <p:spPr>
          <a:xfrm>
            <a:off x="1884841" y="3993194"/>
            <a:ext cx="1614935" cy="823617"/>
          </a:xfrm>
          <a:prstGeom prst="rect">
            <a:avLst/>
          </a:prstGeom>
        </p:spPr>
      </p:pic>
      <p:pic>
        <p:nvPicPr>
          <p:cNvPr id="25" name="Grafik 24"/>
          <p:cNvPicPr>
            <a:picLocks noChangeAspect="1"/>
          </p:cNvPicPr>
          <p:nvPr/>
        </p:nvPicPr>
        <p:blipFill>
          <a:blip r:embed="rId9"/>
          <a:stretch>
            <a:fillRect/>
          </a:stretch>
        </p:blipFill>
        <p:spPr>
          <a:xfrm>
            <a:off x="60007" y="4949715"/>
            <a:ext cx="1704397" cy="954462"/>
          </a:xfrm>
          <a:prstGeom prst="rect">
            <a:avLst/>
          </a:prstGeom>
        </p:spPr>
      </p:pic>
      <p:pic>
        <p:nvPicPr>
          <p:cNvPr id="26" name="Grafik 25"/>
          <p:cNvPicPr>
            <a:picLocks noChangeAspect="1"/>
          </p:cNvPicPr>
          <p:nvPr/>
        </p:nvPicPr>
        <p:blipFill>
          <a:blip r:embed="rId10"/>
          <a:stretch>
            <a:fillRect/>
          </a:stretch>
        </p:blipFill>
        <p:spPr>
          <a:xfrm rot="10800000" flipV="1">
            <a:off x="1896271" y="4933200"/>
            <a:ext cx="1603505" cy="987492"/>
          </a:xfrm>
          <a:prstGeom prst="rect">
            <a:avLst/>
          </a:prstGeom>
        </p:spPr>
      </p:pic>
      <p:pic>
        <p:nvPicPr>
          <p:cNvPr id="3074" name="Picture 2" descr="Karikatur vom 07.02.2025">
            <a:extLst>
              <a:ext uri="{FF2B5EF4-FFF2-40B4-BE49-F238E27FC236}">
                <a16:creationId xmlns:a16="http://schemas.microsoft.com/office/drawing/2014/main" id="{803D9D45-DB98-4E8A-5BE4-D9928B50235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54199" y="2311560"/>
            <a:ext cx="2277067" cy="1589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00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4" name="Bild 3"/>
          <p:cNvPicPr>
            <a:picLocks noChangeAspect="1"/>
          </p:cNvPicPr>
          <p:nvPr/>
        </p:nvPicPr>
        <p:blipFill>
          <a:blip r:embed="rId2">
            <a:extLst>
              <a:ext uri="{BEBA8EAE-BF5A-486C-A8C5-ECC9F3942E4B}">
                <a14:imgProps xmlns:a14="http://schemas.microsoft.com/office/drawing/2010/main">
                  <a14:imgLayer r:embed="rId3">
                    <a14:imgEffect>
                      <a14:backgroundRemoval t="0" b="97500" l="10000" r="90000">
                        <a14:foregroundMark x1="50714" y1="95625" x2="50714" y2="97500"/>
                      </a14:backgroundRemoval>
                    </a14:imgEffect>
                  </a14:imgLayer>
                </a14:imgProps>
              </a:ext>
            </a:extLst>
          </a:blip>
          <a:stretch>
            <a:fillRect/>
          </a:stretch>
        </p:blipFill>
        <p:spPr>
          <a:xfrm>
            <a:off x="-341144" y="857250"/>
            <a:ext cx="2279333" cy="1302476"/>
          </a:xfrm>
          <a:prstGeom prst="rect">
            <a:avLst/>
          </a:prstGeom>
        </p:spPr>
      </p:pic>
      <p:sp>
        <p:nvSpPr>
          <p:cNvPr id="5" name="Titel 1"/>
          <p:cNvSpPr txBox="1">
            <a:spLocks/>
          </p:cNvSpPr>
          <p:nvPr/>
        </p:nvSpPr>
        <p:spPr>
          <a:xfrm>
            <a:off x="1603057" y="978417"/>
            <a:ext cx="6858000" cy="72453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de-DE" sz="3000" b="1" dirty="0" err="1">
                <a:solidFill>
                  <a:prstClr val="white"/>
                </a:solidFill>
                <a:latin typeface="Candara" panose="020E0502030303020204" pitchFamily="34" charset="0"/>
              </a:rPr>
              <a:t>SoWi</a:t>
            </a:r>
            <a:r>
              <a:rPr lang="de-DE" sz="3000" b="1" dirty="0">
                <a:solidFill>
                  <a:prstClr val="white"/>
                </a:solidFill>
                <a:latin typeface="Candara" panose="020E0502030303020204" pitchFamily="34" charset="0"/>
              </a:rPr>
              <a:t> zu wählen</a:t>
            </a:r>
          </a:p>
        </p:txBody>
      </p:sp>
      <p:pic>
        <p:nvPicPr>
          <p:cNvPr id="8" name="Bild 7"/>
          <p:cNvPicPr>
            <a:picLocks noChangeAspect="1"/>
          </p:cNvPicPr>
          <p:nvPr/>
        </p:nvPicPr>
        <p:blipFill>
          <a:blip r:embed="rId4"/>
          <a:stretch>
            <a:fillRect/>
          </a:stretch>
        </p:blipFill>
        <p:spPr>
          <a:xfrm>
            <a:off x="1616720" y="2424145"/>
            <a:ext cx="642938" cy="642938"/>
          </a:xfrm>
          <a:prstGeom prst="rect">
            <a:avLst/>
          </a:prstGeom>
        </p:spPr>
      </p:pic>
      <p:pic>
        <p:nvPicPr>
          <p:cNvPr id="2" name="Grafik 1"/>
          <p:cNvPicPr>
            <a:picLocks noChangeAspect="1"/>
          </p:cNvPicPr>
          <p:nvPr/>
        </p:nvPicPr>
        <p:blipFill>
          <a:blip r:embed="rId5">
            <a:extLst>
              <a:ext uri="{BEBA8EAE-BF5A-486C-A8C5-ECC9F3942E4B}">
                <a14:imgProps xmlns:a14="http://schemas.microsoft.com/office/drawing/2010/main">
                  <a14:imgLayer r:embed="rId6">
                    <a14:imgEffect>
                      <a14:backgroundRemoval t="3556" b="96889" l="2667" r="96000"/>
                    </a14:imgEffect>
                  </a14:imgLayer>
                </a14:imgProps>
              </a:ext>
            </a:extLst>
          </a:blip>
          <a:stretch>
            <a:fillRect/>
          </a:stretch>
        </p:blipFill>
        <p:spPr>
          <a:xfrm>
            <a:off x="1634758" y="1557880"/>
            <a:ext cx="624900" cy="624900"/>
          </a:xfrm>
          <a:prstGeom prst="rect">
            <a:avLst/>
          </a:prstGeom>
        </p:spPr>
      </p:pic>
      <p:sp>
        <p:nvSpPr>
          <p:cNvPr id="3" name="Rechteck 2"/>
          <p:cNvSpPr/>
          <p:nvPr/>
        </p:nvSpPr>
        <p:spPr>
          <a:xfrm>
            <a:off x="2389585" y="1654216"/>
            <a:ext cx="5325665" cy="507831"/>
          </a:xfrm>
          <a:prstGeom prst="rect">
            <a:avLst/>
          </a:prstGeom>
        </p:spPr>
        <p:txBody>
          <a:bodyPr wrap="square">
            <a:spAutoFit/>
          </a:bodyPr>
          <a:lstStyle/>
          <a:p>
            <a:pPr defTabSz="685800" eaLnBrk="1" fontAlgn="auto" hangingPunct="1">
              <a:spcBef>
                <a:spcPts val="0"/>
              </a:spcBef>
              <a:spcAft>
                <a:spcPts val="0"/>
              </a:spcAft>
            </a:pPr>
            <a:r>
              <a:rPr lang="de-DE" sz="1350" dirty="0">
                <a:solidFill>
                  <a:prstClr val="white"/>
                </a:solidFill>
                <a:latin typeface="Candara" panose="020E0502030303020204" pitchFamily="34" charset="0"/>
              </a:rPr>
              <a:t>In </a:t>
            </a:r>
            <a:r>
              <a:rPr lang="de-DE" sz="1350" dirty="0" err="1">
                <a:solidFill>
                  <a:prstClr val="white"/>
                </a:solidFill>
                <a:latin typeface="Candara" panose="020E0502030303020204" pitchFamily="34" charset="0"/>
              </a:rPr>
              <a:t>SoWi</a:t>
            </a:r>
            <a:r>
              <a:rPr lang="de-DE" sz="1350" dirty="0">
                <a:solidFill>
                  <a:prstClr val="white"/>
                </a:solidFill>
                <a:latin typeface="Candara" panose="020E0502030303020204" pitchFamily="34" charset="0"/>
              </a:rPr>
              <a:t> erwirbst du das nötige Orientierungswissen für den Durchblick in Politik, Gesellschaft und Wirtschaft!</a:t>
            </a:r>
          </a:p>
        </p:txBody>
      </p:sp>
      <p:sp>
        <p:nvSpPr>
          <p:cNvPr id="9" name="Rechteck 8"/>
          <p:cNvSpPr/>
          <p:nvPr/>
        </p:nvSpPr>
        <p:spPr>
          <a:xfrm>
            <a:off x="2389584" y="2431680"/>
            <a:ext cx="5557123" cy="715581"/>
          </a:xfrm>
          <a:prstGeom prst="rect">
            <a:avLst/>
          </a:prstGeom>
        </p:spPr>
        <p:txBody>
          <a:bodyPr wrap="square">
            <a:spAutoFit/>
          </a:bodyPr>
          <a:lstStyle/>
          <a:p>
            <a:pPr defTabSz="685800" eaLnBrk="1" fontAlgn="auto" hangingPunct="1">
              <a:spcBef>
                <a:spcPts val="0"/>
              </a:spcBef>
              <a:spcAft>
                <a:spcPts val="0"/>
              </a:spcAft>
            </a:pPr>
            <a:r>
              <a:rPr lang="de-DE" sz="1350" dirty="0">
                <a:solidFill>
                  <a:prstClr val="white"/>
                </a:solidFill>
                <a:latin typeface="Candara" panose="020E0502030303020204" pitchFamily="34" charset="0"/>
              </a:rPr>
              <a:t>In </a:t>
            </a:r>
            <a:r>
              <a:rPr lang="de-DE" sz="1350" dirty="0" err="1">
                <a:solidFill>
                  <a:prstClr val="white"/>
                </a:solidFill>
                <a:latin typeface="Candara" panose="020E0502030303020204" pitchFamily="34" charset="0"/>
              </a:rPr>
              <a:t>SoWi</a:t>
            </a:r>
            <a:r>
              <a:rPr lang="de-DE" sz="1350" dirty="0">
                <a:solidFill>
                  <a:prstClr val="white"/>
                </a:solidFill>
                <a:latin typeface="Candara" panose="020E0502030303020204" pitchFamily="34" charset="0"/>
              </a:rPr>
              <a:t> eignest du dir wichtige Schlüsselqualifikationen (Teamfähigkeit, Internetrecherche, Lerntechniken usw.) an, die du in Studium und Arbeitswelt benötigst!</a:t>
            </a:r>
          </a:p>
        </p:txBody>
      </p:sp>
      <p:sp>
        <p:nvSpPr>
          <p:cNvPr id="10" name="Rechteck 9"/>
          <p:cNvSpPr/>
          <p:nvPr/>
        </p:nvSpPr>
        <p:spPr>
          <a:xfrm>
            <a:off x="2389584" y="3411184"/>
            <a:ext cx="5077063" cy="300082"/>
          </a:xfrm>
          <a:prstGeom prst="rect">
            <a:avLst/>
          </a:prstGeom>
        </p:spPr>
        <p:txBody>
          <a:bodyPr wrap="square">
            <a:spAutoFit/>
          </a:bodyPr>
          <a:lstStyle/>
          <a:p>
            <a:pPr defTabSz="685800" eaLnBrk="1" fontAlgn="auto" hangingPunct="1">
              <a:spcBef>
                <a:spcPts val="0"/>
              </a:spcBef>
              <a:spcAft>
                <a:spcPts val="0"/>
              </a:spcAft>
            </a:pPr>
            <a:r>
              <a:rPr lang="de-DE" sz="1350" dirty="0" err="1">
                <a:solidFill>
                  <a:prstClr val="white"/>
                </a:solidFill>
                <a:latin typeface="Candara" panose="020E0502030303020204" pitchFamily="34" charset="0"/>
              </a:rPr>
              <a:t>SoWi</a:t>
            </a:r>
            <a:r>
              <a:rPr lang="de-DE" sz="1350" dirty="0">
                <a:solidFill>
                  <a:prstClr val="white"/>
                </a:solidFill>
                <a:latin typeface="Candara" panose="020E0502030303020204" pitchFamily="34" charset="0"/>
              </a:rPr>
              <a:t> macht dich fit im Umgang mit Euro, Börse und Berufswahl!</a:t>
            </a:r>
          </a:p>
        </p:txBody>
      </p:sp>
      <p:sp>
        <p:nvSpPr>
          <p:cNvPr id="11" name="Rechteck 10"/>
          <p:cNvSpPr/>
          <p:nvPr/>
        </p:nvSpPr>
        <p:spPr>
          <a:xfrm>
            <a:off x="2389585" y="4165252"/>
            <a:ext cx="5651420" cy="507831"/>
          </a:xfrm>
          <a:prstGeom prst="rect">
            <a:avLst/>
          </a:prstGeom>
        </p:spPr>
        <p:txBody>
          <a:bodyPr wrap="square">
            <a:spAutoFit/>
          </a:bodyPr>
          <a:lstStyle/>
          <a:p>
            <a:pPr defTabSz="685800" eaLnBrk="1" fontAlgn="auto" hangingPunct="1">
              <a:spcBef>
                <a:spcPts val="0"/>
              </a:spcBef>
              <a:spcAft>
                <a:spcPts val="0"/>
              </a:spcAft>
            </a:pPr>
            <a:r>
              <a:rPr lang="de-DE" sz="1350" dirty="0">
                <a:solidFill>
                  <a:prstClr val="white"/>
                </a:solidFill>
                <a:latin typeface="Candara" panose="020E0502030303020204" pitchFamily="34" charset="0"/>
              </a:rPr>
              <a:t>Im Fach </a:t>
            </a:r>
            <a:r>
              <a:rPr lang="de-DE" sz="1350" dirty="0" err="1">
                <a:solidFill>
                  <a:prstClr val="white"/>
                </a:solidFill>
                <a:latin typeface="Candara" panose="020E0502030303020204" pitchFamily="34" charset="0"/>
              </a:rPr>
              <a:t>SoWi</a:t>
            </a:r>
            <a:r>
              <a:rPr lang="de-DE" sz="1350" dirty="0">
                <a:solidFill>
                  <a:prstClr val="white"/>
                </a:solidFill>
                <a:latin typeface="Candara" panose="020E0502030303020204" pitchFamily="34" charset="0"/>
              </a:rPr>
              <a:t> lernst du wichtige Fähigkeiten und Fertigkeiten, die dir helfen, deine politische Position zu finden und wirksam zu vertreten!</a:t>
            </a:r>
          </a:p>
        </p:txBody>
      </p:sp>
      <p:sp>
        <p:nvSpPr>
          <p:cNvPr id="12" name="Rechteck 11"/>
          <p:cNvSpPr/>
          <p:nvPr/>
        </p:nvSpPr>
        <p:spPr>
          <a:xfrm>
            <a:off x="2389584" y="4971633"/>
            <a:ext cx="5651420" cy="923330"/>
          </a:xfrm>
          <a:prstGeom prst="rect">
            <a:avLst/>
          </a:prstGeom>
        </p:spPr>
        <p:txBody>
          <a:bodyPr wrap="square">
            <a:spAutoFit/>
          </a:bodyPr>
          <a:lstStyle/>
          <a:p>
            <a:pPr defTabSz="685800" eaLnBrk="1" fontAlgn="auto" hangingPunct="1">
              <a:spcBef>
                <a:spcPts val="0"/>
              </a:spcBef>
              <a:spcAft>
                <a:spcPts val="0"/>
              </a:spcAft>
            </a:pPr>
            <a:r>
              <a:rPr lang="de-DE" sz="1350" dirty="0">
                <a:solidFill>
                  <a:prstClr val="white"/>
                </a:solidFill>
                <a:latin typeface="Candara" panose="020E0502030303020204" pitchFamily="34" charset="0"/>
              </a:rPr>
              <a:t>In </a:t>
            </a:r>
            <a:r>
              <a:rPr lang="de-DE" sz="1350" dirty="0" err="1">
                <a:solidFill>
                  <a:prstClr val="white"/>
                </a:solidFill>
                <a:latin typeface="Candara" panose="020E0502030303020204" pitchFamily="34" charset="0"/>
              </a:rPr>
              <a:t>SoWi</a:t>
            </a:r>
            <a:r>
              <a:rPr lang="de-DE" sz="1350" dirty="0">
                <a:solidFill>
                  <a:prstClr val="white"/>
                </a:solidFill>
                <a:latin typeface="Candara" panose="020E0502030303020204" pitchFamily="34" charset="0"/>
              </a:rPr>
              <a:t> kannst du dir über zentrale Fragen deines eigenen Lebens mehr Klarheit verschaffen (Wer bin ich? Wie bin ich so geworden? Wie will ich sein? Wer und was hat mich beeinflusst? Wen und was will ich beeinflussen?)</a:t>
            </a:r>
          </a:p>
        </p:txBody>
      </p:sp>
      <p:pic>
        <p:nvPicPr>
          <p:cNvPr id="1028" name="Picture 4" descr="Bildergebnis für symbol wahl"/>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00" b="98500" l="10000" r="90000"/>
                    </a14:imgEffect>
                  </a14:imgLayer>
                </a14:imgProps>
              </a:ext>
              <a:ext uri="{28A0092B-C50C-407E-A947-70E740481C1C}">
                <a14:useLocalDpi xmlns:a14="http://schemas.microsoft.com/office/drawing/2010/main" val="0"/>
              </a:ext>
            </a:extLst>
          </a:blip>
          <a:srcRect/>
          <a:stretch>
            <a:fillRect/>
          </a:stretch>
        </p:blipFill>
        <p:spPr bwMode="auto">
          <a:xfrm>
            <a:off x="1540416" y="4024653"/>
            <a:ext cx="813583" cy="81358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6" name="Picture 4" descr="Bildergebnis für symbol blau euro"/>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889" b="94667" l="4889" r="93778">
                        <a14:foregroundMark x1="60889" y1="50222" x2="60889" y2="50222"/>
                        <a14:foregroundMark x1="72000" y1="39556" x2="72000" y2="39556"/>
                        <a14:foregroundMark x1="52000" y1="36444" x2="52000" y2="36444"/>
                        <a14:foregroundMark x1="53778" y1="32889" x2="60444" y2="32000"/>
                        <a14:foregroundMark x1="65333" y1="55111" x2="65333" y2="55111"/>
                        <a14:foregroundMark x1="65333" y1="55111" x2="65333" y2="55111"/>
                        <a14:foregroundMark x1="64444" y1="61778" x2="64444" y2="61778"/>
                        <a14:foregroundMark x1="42667" y1="60889" x2="42667" y2="60889"/>
                        <a14:foregroundMark x1="41333" y1="67111" x2="41333" y2="67111"/>
                        <a14:foregroundMark x1="25333" y1="86222" x2="25333" y2="86222"/>
                        <a14:foregroundMark x1="20000" y1="82667" x2="15556" y2="76889"/>
                        <a14:foregroundMark x1="39111" y1="92444" x2="52889" y2="95111"/>
                        <a14:foregroundMark x1="94222" y1="56444" x2="94222" y2="42667"/>
                        <a14:foregroundMark x1="49778" y1="5333" x2="34667" y2="7556"/>
                        <a14:foregroundMark x1="4889" y1="47111" x2="5778" y2="53778"/>
                        <a14:foregroundMark x1="55111" y1="85778" x2="55111" y2="85778"/>
                        <a14:foregroundMark x1="56000" y1="84444" x2="74667" y2="67556"/>
                        <a14:foregroundMark x1="81778" y1="61778" x2="80444" y2="39111"/>
                        <a14:foregroundMark x1="62222" y1="24889" x2="32444" y2="19556"/>
                        <a14:foregroundMark x1="44000" y1="17333" x2="77333" y2="31111"/>
                        <a14:foregroundMark x1="36444" y1="36000" x2="16444" y2="41778"/>
                        <a14:foregroundMark x1="38667" y1="49778" x2="38667" y2="49778"/>
                        <a14:foregroundMark x1="57333" y1="37333" x2="57333" y2="37333"/>
                        <a14:foregroundMark x1="58222" y1="40889" x2="59111" y2="42222"/>
                        <a14:foregroundMark x1="66667" y1="35556" x2="64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1575577" y="3217483"/>
            <a:ext cx="743261" cy="74326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11"/>
          <a:stretch>
            <a:fillRect/>
          </a:stretch>
        </p:blipFill>
        <p:spPr>
          <a:xfrm>
            <a:off x="1515946" y="5069279"/>
            <a:ext cx="844487" cy="597782"/>
          </a:xfrm>
          <a:prstGeom prst="rect">
            <a:avLst/>
          </a:prstGeom>
        </p:spPr>
      </p:pic>
      <p:pic>
        <p:nvPicPr>
          <p:cNvPr id="15" name="Bild 3">
            <a:extLst>
              <a:ext uri="{FF2B5EF4-FFF2-40B4-BE49-F238E27FC236}">
                <a16:creationId xmlns:a16="http://schemas.microsoft.com/office/drawing/2014/main" id="{FA997886-607B-46BC-ACE3-F2F232BBBD1C}"/>
              </a:ext>
            </a:extLst>
          </p:cNvPr>
          <p:cNvPicPr/>
          <p:nvPr/>
        </p:nvPicPr>
        <p:blipFill rotWithShape="1">
          <a:blip r:embed="rId12" cstate="print">
            <a:extLst>
              <a:ext uri="{28A0092B-C50C-407E-A947-70E740481C1C}">
                <a14:useLocalDpi xmlns:a14="http://schemas.microsoft.com/office/drawing/2010/main" val="0"/>
              </a:ext>
            </a:extLst>
          </a:blip>
          <a:srcRect l="17440" t="13135" r="68952" b="33475"/>
          <a:stretch/>
        </p:blipFill>
        <p:spPr>
          <a:xfrm>
            <a:off x="8091079" y="5084272"/>
            <a:ext cx="817047" cy="762578"/>
          </a:xfrm>
          <a:prstGeom prst="ellipse">
            <a:avLst/>
          </a:prstGeom>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224237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5" name="Titel 1"/>
          <p:cNvSpPr txBox="1">
            <a:spLocks/>
          </p:cNvSpPr>
          <p:nvPr/>
        </p:nvSpPr>
        <p:spPr>
          <a:xfrm>
            <a:off x="1603056" y="978417"/>
            <a:ext cx="6858000" cy="72453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de-DE" sz="3000" b="1" dirty="0" err="1">
                <a:solidFill>
                  <a:prstClr val="white"/>
                </a:solidFill>
                <a:latin typeface="Candara" panose="020E0502030303020204" pitchFamily="34" charset="0"/>
              </a:rPr>
              <a:t>SoWi</a:t>
            </a:r>
            <a:r>
              <a:rPr lang="de-DE" sz="3000" b="1" dirty="0">
                <a:solidFill>
                  <a:prstClr val="white"/>
                </a:solidFill>
                <a:latin typeface="Candara" panose="020E0502030303020204" pitchFamily="34" charset="0"/>
              </a:rPr>
              <a:t> zu wählen</a:t>
            </a:r>
          </a:p>
        </p:txBody>
      </p:sp>
      <p:pic>
        <p:nvPicPr>
          <p:cNvPr id="7" name="Bild 6"/>
          <p:cNvPicPr>
            <a:picLocks noChangeAspect="1"/>
          </p:cNvPicPr>
          <p:nvPr/>
        </p:nvPicPr>
        <p:blipFill>
          <a:blip r:embed="rId2"/>
          <a:stretch>
            <a:fillRect/>
          </a:stretch>
        </p:blipFill>
        <p:spPr>
          <a:xfrm>
            <a:off x="1688142" y="2502417"/>
            <a:ext cx="607695" cy="607695"/>
          </a:xfrm>
          <a:prstGeom prst="rect">
            <a:avLst/>
          </a:prstGeom>
        </p:spPr>
      </p:pic>
      <p:sp>
        <p:nvSpPr>
          <p:cNvPr id="3" name="Rechteck 2"/>
          <p:cNvSpPr/>
          <p:nvPr/>
        </p:nvSpPr>
        <p:spPr>
          <a:xfrm>
            <a:off x="2444353" y="1654216"/>
            <a:ext cx="5325665" cy="715581"/>
          </a:xfrm>
          <a:prstGeom prst="rect">
            <a:avLst/>
          </a:prstGeom>
        </p:spPr>
        <p:txBody>
          <a:bodyPr wrap="square">
            <a:spAutoFit/>
          </a:bodyPr>
          <a:lstStyle/>
          <a:p>
            <a:pPr defTabSz="685800" eaLnBrk="1" fontAlgn="auto" hangingPunct="1">
              <a:spcBef>
                <a:spcPts val="0"/>
              </a:spcBef>
              <a:spcAft>
                <a:spcPts val="0"/>
              </a:spcAft>
            </a:pPr>
            <a:r>
              <a:rPr lang="de-DE" sz="1350" dirty="0">
                <a:solidFill>
                  <a:prstClr val="white"/>
                </a:solidFill>
                <a:latin typeface="Candara" panose="020E0502030303020204" pitchFamily="34" charset="0"/>
              </a:rPr>
              <a:t>In </a:t>
            </a:r>
            <a:r>
              <a:rPr lang="de-DE" sz="1350" dirty="0" err="1">
                <a:solidFill>
                  <a:prstClr val="white"/>
                </a:solidFill>
                <a:latin typeface="Candara" panose="020E0502030303020204" pitchFamily="34" charset="0"/>
              </a:rPr>
              <a:t>SoWi</a:t>
            </a:r>
            <a:r>
              <a:rPr lang="de-DE" sz="1350" dirty="0">
                <a:solidFill>
                  <a:prstClr val="white"/>
                </a:solidFill>
                <a:latin typeface="Candara" panose="020E0502030303020204" pitchFamily="34" charset="0"/>
              </a:rPr>
              <a:t> kannst du den Umgang mit klassischen und neuen Medien trainieren und deine </a:t>
            </a:r>
            <a:r>
              <a:rPr lang="de-DE" sz="1350" dirty="0" err="1">
                <a:solidFill>
                  <a:prstClr val="white"/>
                </a:solidFill>
                <a:latin typeface="Candara" panose="020E0502030303020204" pitchFamily="34" charset="0"/>
              </a:rPr>
              <a:t>Präsentations</a:t>
            </a:r>
            <a:r>
              <a:rPr lang="de-DE" sz="1350" dirty="0">
                <a:solidFill>
                  <a:prstClr val="white"/>
                </a:solidFill>
                <a:latin typeface="Candara" panose="020E0502030303020204" pitchFamily="34" charset="0"/>
              </a:rPr>
              <a:t> - und Kommunikationsfähigkeiten verbessern!</a:t>
            </a:r>
          </a:p>
        </p:txBody>
      </p:sp>
      <p:sp>
        <p:nvSpPr>
          <p:cNvPr id="9" name="Rechteck 8"/>
          <p:cNvSpPr/>
          <p:nvPr/>
        </p:nvSpPr>
        <p:spPr>
          <a:xfrm>
            <a:off x="2444352" y="2583302"/>
            <a:ext cx="5557123" cy="507831"/>
          </a:xfrm>
          <a:prstGeom prst="rect">
            <a:avLst/>
          </a:prstGeom>
        </p:spPr>
        <p:txBody>
          <a:bodyPr wrap="square">
            <a:spAutoFit/>
          </a:bodyPr>
          <a:lstStyle/>
          <a:p>
            <a:pPr defTabSz="685800" eaLnBrk="1" fontAlgn="auto" hangingPunct="1">
              <a:spcBef>
                <a:spcPts val="0"/>
              </a:spcBef>
              <a:spcAft>
                <a:spcPts val="0"/>
              </a:spcAft>
            </a:pPr>
            <a:r>
              <a:rPr lang="de-DE" sz="1350" dirty="0">
                <a:solidFill>
                  <a:prstClr val="white"/>
                </a:solidFill>
                <a:latin typeface="Candara" panose="020E0502030303020204" pitchFamily="34" charset="0"/>
              </a:rPr>
              <a:t>In </a:t>
            </a:r>
            <a:r>
              <a:rPr lang="de-DE" sz="1350" dirty="0" err="1">
                <a:solidFill>
                  <a:prstClr val="white"/>
                </a:solidFill>
                <a:latin typeface="Candara" panose="020E0502030303020204" pitchFamily="34" charset="0"/>
              </a:rPr>
              <a:t>SoWi</a:t>
            </a:r>
            <a:r>
              <a:rPr lang="de-DE" sz="1350" dirty="0">
                <a:solidFill>
                  <a:prstClr val="white"/>
                </a:solidFill>
                <a:latin typeface="Candara" panose="020E0502030303020204" pitchFamily="34" charset="0"/>
              </a:rPr>
              <a:t> </a:t>
            </a:r>
            <a:r>
              <a:rPr lang="de-DE" sz="1350" dirty="0" err="1">
                <a:solidFill>
                  <a:prstClr val="white"/>
                </a:solidFill>
                <a:latin typeface="Candara" panose="020E0502030303020204" pitchFamily="34" charset="0"/>
              </a:rPr>
              <a:t>erhaltst</a:t>
            </a:r>
            <a:r>
              <a:rPr lang="de-DE" sz="1350" dirty="0">
                <a:solidFill>
                  <a:prstClr val="white"/>
                </a:solidFill>
                <a:latin typeface="Candara" panose="020E0502030303020204" pitchFamily="34" charset="0"/>
              </a:rPr>
              <a:t> du alles, was du für die Aufnahme eines Studiums im Bereich der Sozialwissenschaften brauchst!</a:t>
            </a:r>
          </a:p>
        </p:txBody>
      </p:sp>
      <p:sp>
        <p:nvSpPr>
          <p:cNvPr id="10" name="Rechteck 9"/>
          <p:cNvSpPr/>
          <p:nvPr/>
        </p:nvSpPr>
        <p:spPr>
          <a:xfrm>
            <a:off x="2445424" y="3366650"/>
            <a:ext cx="5077063" cy="507831"/>
          </a:xfrm>
          <a:prstGeom prst="rect">
            <a:avLst/>
          </a:prstGeom>
        </p:spPr>
        <p:txBody>
          <a:bodyPr wrap="square">
            <a:spAutoFit/>
          </a:bodyPr>
          <a:lstStyle/>
          <a:p>
            <a:pPr defTabSz="685800" eaLnBrk="1" fontAlgn="auto" hangingPunct="1">
              <a:spcBef>
                <a:spcPts val="0"/>
              </a:spcBef>
              <a:spcAft>
                <a:spcPts val="0"/>
              </a:spcAft>
            </a:pPr>
            <a:r>
              <a:rPr lang="de-DE" sz="1350" dirty="0">
                <a:solidFill>
                  <a:prstClr val="white"/>
                </a:solidFill>
                <a:latin typeface="Candara" panose="020E0502030303020204" pitchFamily="34" charset="0"/>
              </a:rPr>
              <a:t>In </a:t>
            </a:r>
            <a:r>
              <a:rPr lang="de-DE" sz="1350" dirty="0" err="1">
                <a:solidFill>
                  <a:prstClr val="white"/>
                </a:solidFill>
                <a:latin typeface="Candara" panose="020E0502030303020204" pitchFamily="34" charset="0"/>
              </a:rPr>
              <a:t>SoWi</a:t>
            </a:r>
            <a:r>
              <a:rPr lang="de-DE" sz="1350" dirty="0">
                <a:solidFill>
                  <a:prstClr val="white"/>
                </a:solidFill>
                <a:latin typeface="Candara" panose="020E0502030303020204" pitchFamily="34" charset="0"/>
              </a:rPr>
              <a:t> analysierst du soziale Alltagsprozesse. Dies versetzt dich in die Lage, dich im Alltag bewusster und effektiver zu verhalten!</a:t>
            </a:r>
          </a:p>
        </p:txBody>
      </p:sp>
      <p:sp>
        <p:nvSpPr>
          <p:cNvPr id="12" name="Rechteck 11"/>
          <p:cNvSpPr/>
          <p:nvPr/>
        </p:nvSpPr>
        <p:spPr>
          <a:xfrm>
            <a:off x="2444352" y="5125460"/>
            <a:ext cx="5651420" cy="507831"/>
          </a:xfrm>
          <a:prstGeom prst="rect">
            <a:avLst/>
          </a:prstGeom>
        </p:spPr>
        <p:txBody>
          <a:bodyPr wrap="square">
            <a:spAutoFit/>
          </a:bodyPr>
          <a:lstStyle/>
          <a:p>
            <a:pPr defTabSz="685800" eaLnBrk="1" fontAlgn="auto" hangingPunct="1">
              <a:spcBef>
                <a:spcPts val="0"/>
              </a:spcBef>
              <a:spcAft>
                <a:spcPts val="0"/>
              </a:spcAft>
            </a:pPr>
            <a:r>
              <a:rPr lang="de-DE" sz="1350" dirty="0" err="1">
                <a:solidFill>
                  <a:prstClr val="white"/>
                </a:solidFill>
                <a:latin typeface="Aptos" panose="02110004020202020204"/>
              </a:rPr>
              <a:t>SoWi</a:t>
            </a:r>
            <a:r>
              <a:rPr lang="de-DE" sz="1350" dirty="0">
                <a:solidFill>
                  <a:prstClr val="white"/>
                </a:solidFill>
                <a:latin typeface="Aptos" panose="02110004020202020204"/>
              </a:rPr>
              <a:t> macht dich in Zeiten der Globalisierung mit interkulturellen Perspektiven vertraut und erweitert so deinen Horizont!</a:t>
            </a:r>
            <a:endParaRPr lang="de-DE" sz="1350" dirty="0">
              <a:solidFill>
                <a:prstClr val="white"/>
              </a:solidFill>
              <a:latin typeface="Candara" panose="020E0502030303020204" pitchFamily="34" charset="0"/>
            </a:endParaRPr>
          </a:p>
        </p:txBody>
      </p:sp>
      <p:sp>
        <p:nvSpPr>
          <p:cNvPr id="16" name="Rechteck 15"/>
          <p:cNvSpPr/>
          <p:nvPr/>
        </p:nvSpPr>
        <p:spPr>
          <a:xfrm>
            <a:off x="2408767" y="4142389"/>
            <a:ext cx="5361251" cy="715581"/>
          </a:xfrm>
          <a:prstGeom prst="rect">
            <a:avLst/>
          </a:prstGeom>
        </p:spPr>
        <p:txBody>
          <a:bodyPr wrap="square">
            <a:spAutoFit/>
          </a:bodyPr>
          <a:lstStyle/>
          <a:p>
            <a:pPr defTabSz="685800" eaLnBrk="1" fontAlgn="auto" hangingPunct="1">
              <a:spcBef>
                <a:spcPts val="0"/>
              </a:spcBef>
              <a:spcAft>
                <a:spcPts val="0"/>
              </a:spcAft>
            </a:pPr>
            <a:r>
              <a:rPr lang="de-DE" sz="1350" dirty="0">
                <a:solidFill>
                  <a:prstClr val="white"/>
                </a:solidFill>
                <a:latin typeface="Candara" panose="020E0502030303020204" pitchFamily="34" charset="0"/>
              </a:rPr>
              <a:t>In </a:t>
            </a:r>
            <a:r>
              <a:rPr lang="de-DE" sz="1350" dirty="0" err="1">
                <a:solidFill>
                  <a:prstClr val="white"/>
                </a:solidFill>
                <a:latin typeface="Candara" panose="020E0502030303020204" pitchFamily="34" charset="0"/>
              </a:rPr>
              <a:t>SoWi</a:t>
            </a:r>
            <a:r>
              <a:rPr lang="de-DE" sz="1350" dirty="0">
                <a:solidFill>
                  <a:prstClr val="white"/>
                </a:solidFill>
                <a:latin typeface="Candara" panose="020E0502030303020204" pitchFamily="34" charset="0"/>
              </a:rPr>
              <a:t> erwirbst du theoretische und praktische Kompetenzen, die du in allen Berufsfeldern, in denen mit Menschen gearbeitet wird, gebrauchen kannst!</a:t>
            </a:r>
          </a:p>
        </p:txBody>
      </p:sp>
      <p:pic>
        <p:nvPicPr>
          <p:cNvPr id="1038" name="Picture 14" descr="Bildergebnis für symbol instagram bla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507" y="1653387"/>
            <a:ext cx="622966" cy="6202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ildergebnis für symbol blau job"/>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000" b="79750" l="10000" r="84000">
                        <a14:foregroundMark x1="37250" y1="52625" x2="37250" y2="52625"/>
                        <a14:foregroundMark x1="68750" y1="47125" x2="68750" y2="47125"/>
                      </a14:backgroundRemoval>
                    </a14:imgEffect>
                    <a14:imgEffect>
                      <a14:sharpenSoften amount="25000"/>
                    </a14:imgEffect>
                  </a14:imgLayer>
                </a14:imgProps>
              </a:ext>
              <a:ext uri="{28A0092B-C50C-407E-A947-70E740481C1C}">
                <a14:useLocalDpi xmlns:a14="http://schemas.microsoft.com/office/drawing/2010/main" val="0"/>
              </a:ext>
            </a:extLst>
          </a:blip>
          <a:srcRect l="14036" t="9018" r="13328" b="15265"/>
          <a:stretch/>
        </p:blipFill>
        <p:spPr bwMode="auto">
          <a:xfrm>
            <a:off x="1724070" y="4190626"/>
            <a:ext cx="571767" cy="5960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gebnis für symbol blau jo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97" y="3338856"/>
            <a:ext cx="565785" cy="5657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humbs.dreamstime.com/z/globalisierung-1282555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306"/>
          <a:stretch/>
        </p:blipFill>
        <p:spPr bwMode="auto">
          <a:xfrm>
            <a:off x="1680508" y="5041893"/>
            <a:ext cx="594375" cy="586954"/>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 3"/>
          <p:cNvPicPr>
            <a:picLocks noChangeAspect="1"/>
          </p:cNvPicPr>
          <p:nvPr/>
        </p:nvPicPr>
        <p:blipFill>
          <a:blip r:embed="rId8">
            <a:extLst>
              <a:ext uri="{BEBA8EAE-BF5A-486C-A8C5-ECC9F3942E4B}">
                <a14:imgProps xmlns:a14="http://schemas.microsoft.com/office/drawing/2010/main">
                  <a14:imgLayer r:embed="rId9">
                    <a14:imgEffect>
                      <a14:backgroundRemoval t="0" b="97500" l="10000" r="90000">
                        <a14:foregroundMark x1="50714" y1="95625" x2="50714" y2="97500"/>
                      </a14:backgroundRemoval>
                    </a14:imgEffect>
                  </a14:imgLayer>
                </a14:imgProps>
              </a:ext>
            </a:extLst>
          </a:blip>
          <a:stretch>
            <a:fillRect/>
          </a:stretch>
        </p:blipFill>
        <p:spPr>
          <a:xfrm>
            <a:off x="-341144" y="857250"/>
            <a:ext cx="2279333" cy="1302476"/>
          </a:xfrm>
          <a:prstGeom prst="rect">
            <a:avLst/>
          </a:prstGeom>
        </p:spPr>
      </p:pic>
      <p:pic>
        <p:nvPicPr>
          <p:cNvPr id="17" name="Bild 3">
            <a:extLst>
              <a:ext uri="{FF2B5EF4-FFF2-40B4-BE49-F238E27FC236}">
                <a16:creationId xmlns:a16="http://schemas.microsoft.com/office/drawing/2014/main" id="{268836A6-CF9B-482D-9418-3FB87D8E0E7A}"/>
              </a:ext>
            </a:extLst>
          </p:cNvPr>
          <p:cNvPicPr/>
          <p:nvPr/>
        </p:nvPicPr>
        <p:blipFill rotWithShape="1">
          <a:blip r:embed="rId10" cstate="print">
            <a:extLst>
              <a:ext uri="{28A0092B-C50C-407E-A947-70E740481C1C}">
                <a14:useLocalDpi xmlns:a14="http://schemas.microsoft.com/office/drawing/2010/main" val="0"/>
              </a:ext>
            </a:extLst>
          </a:blip>
          <a:srcRect l="17440" t="13135" r="68952" b="33475"/>
          <a:stretch/>
        </p:blipFill>
        <p:spPr>
          <a:xfrm>
            <a:off x="8091079" y="5084272"/>
            <a:ext cx="817047" cy="762578"/>
          </a:xfrm>
          <a:prstGeom prst="ellipse">
            <a:avLst/>
          </a:prstGeom>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75153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13" name="Bild 3">
            <a:extLst>
              <a:ext uri="{FF2B5EF4-FFF2-40B4-BE49-F238E27FC236}">
                <a16:creationId xmlns:a16="http://schemas.microsoft.com/office/drawing/2014/main" id="{C13D5485-630F-43FC-9C1A-E97D08E4A2E0}"/>
              </a:ext>
            </a:extLst>
          </p:cNvPr>
          <p:cNvPicPr/>
          <p:nvPr/>
        </p:nvPicPr>
        <p:blipFill rotWithShape="1">
          <a:blip r:embed="rId2" cstate="print">
            <a:extLst>
              <a:ext uri="{28A0092B-C50C-407E-A947-70E740481C1C}">
                <a14:useLocalDpi xmlns:a14="http://schemas.microsoft.com/office/drawing/2010/main" val="0"/>
              </a:ext>
            </a:extLst>
          </a:blip>
          <a:srcRect l="17440" t="13135" r="68952" b="33475"/>
          <a:stretch/>
        </p:blipFill>
        <p:spPr>
          <a:xfrm>
            <a:off x="8091079" y="5084272"/>
            <a:ext cx="817047" cy="762578"/>
          </a:xfrm>
          <a:prstGeom prst="ellipse">
            <a:avLst/>
          </a:prstGeom>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8" name="Grafik 7">
            <a:extLst>
              <a:ext uri="{FF2B5EF4-FFF2-40B4-BE49-F238E27FC236}">
                <a16:creationId xmlns:a16="http://schemas.microsoft.com/office/drawing/2014/main" id="{F3E7090F-7365-6652-62EB-3FCB33FA791B}"/>
              </a:ext>
            </a:extLst>
          </p:cNvPr>
          <p:cNvPicPr>
            <a:picLocks noChangeAspect="1"/>
          </p:cNvPicPr>
          <p:nvPr/>
        </p:nvPicPr>
        <p:blipFill>
          <a:blip r:embed="rId3"/>
          <a:stretch>
            <a:fillRect/>
          </a:stretch>
        </p:blipFill>
        <p:spPr>
          <a:xfrm>
            <a:off x="3008414" y="1742371"/>
            <a:ext cx="3127172" cy="2506022"/>
          </a:xfrm>
          <a:prstGeom prst="rect">
            <a:avLst/>
          </a:prstGeom>
        </p:spPr>
      </p:pic>
      <p:sp>
        <p:nvSpPr>
          <p:cNvPr id="11" name="Textfeld 10">
            <a:extLst>
              <a:ext uri="{FF2B5EF4-FFF2-40B4-BE49-F238E27FC236}">
                <a16:creationId xmlns:a16="http://schemas.microsoft.com/office/drawing/2014/main" id="{BEE5686C-AF16-BDEF-10B4-D87BBAAF6013}"/>
              </a:ext>
            </a:extLst>
          </p:cNvPr>
          <p:cNvSpPr txBox="1"/>
          <p:nvPr/>
        </p:nvSpPr>
        <p:spPr>
          <a:xfrm>
            <a:off x="289797" y="1111625"/>
            <a:ext cx="8359083" cy="553998"/>
          </a:xfrm>
          <a:prstGeom prst="rect">
            <a:avLst/>
          </a:prstGeom>
          <a:noFill/>
        </p:spPr>
        <p:txBody>
          <a:bodyPr wrap="square" rtlCol="0">
            <a:spAutoFit/>
          </a:bodyPr>
          <a:lstStyle/>
          <a:p>
            <a:pPr algn="ctr" defTabSz="685800" eaLnBrk="1" fontAlgn="auto" hangingPunct="1">
              <a:spcBef>
                <a:spcPts val="0"/>
              </a:spcBef>
              <a:spcAft>
                <a:spcPts val="0"/>
              </a:spcAft>
            </a:pPr>
            <a:r>
              <a:rPr lang="de-DE" sz="3000" b="1" dirty="0">
                <a:solidFill>
                  <a:prstClr val="white"/>
                </a:solidFill>
                <a:latin typeface="Candara" charset="0"/>
                <a:ea typeface="Candara" charset="0"/>
                <a:cs typeface="Candara" charset="0"/>
              </a:rPr>
              <a:t>Kurzum: Mach es dir leichter als Herr Förster!</a:t>
            </a:r>
          </a:p>
        </p:txBody>
      </p:sp>
      <p:pic>
        <p:nvPicPr>
          <p:cNvPr id="17" name="Grafik 16">
            <a:extLst>
              <a:ext uri="{FF2B5EF4-FFF2-40B4-BE49-F238E27FC236}">
                <a16:creationId xmlns:a16="http://schemas.microsoft.com/office/drawing/2014/main" id="{A76862E5-5C65-7BFE-14E1-628DC91DADCD}"/>
              </a:ext>
            </a:extLst>
          </p:cNvPr>
          <p:cNvPicPr>
            <a:picLocks noChangeAspect="1"/>
          </p:cNvPicPr>
          <p:nvPr/>
        </p:nvPicPr>
        <p:blipFill>
          <a:blip r:embed="rId4"/>
          <a:stretch>
            <a:fillRect/>
          </a:stretch>
        </p:blipFill>
        <p:spPr>
          <a:xfrm>
            <a:off x="3008414" y="4222931"/>
            <a:ext cx="3127172" cy="1756902"/>
          </a:xfrm>
          <a:prstGeom prst="rect">
            <a:avLst/>
          </a:prstGeom>
        </p:spPr>
      </p:pic>
    </p:spTree>
    <p:extLst>
      <p:ext uri="{BB962C8B-B14F-4D97-AF65-F5344CB8AC3E}">
        <p14:creationId xmlns:p14="http://schemas.microsoft.com/office/powerpoint/2010/main" val="118621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5" name="Titel 1"/>
          <p:cNvSpPr txBox="1">
            <a:spLocks/>
          </p:cNvSpPr>
          <p:nvPr/>
        </p:nvSpPr>
        <p:spPr>
          <a:xfrm>
            <a:off x="857250" y="3003749"/>
            <a:ext cx="7935058" cy="72453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de-DE" sz="4950" b="1" dirty="0">
                <a:solidFill>
                  <a:prstClr val="white"/>
                </a:solidFill>
                <a:latin typeface="Aptos Display" panose="02110004020202020204"/>
              </a:rPr>
              <a:t>Vielen Dank! </a:t>
            </a:r>
          </a:p>
          <a:p>
            <a:pPr defTabSz="685800" fontAlgn="auto">
              <a:spcAft>
                <a:spcPts val="0"/>
              </a:spcAft>
            </a:pPr>
            <a:endParaRPr lang="de-DE" sz="4950" b="1" dirty="0">
              <a:solidFill>
                <a:prstClr val="white"/>
              </a:solidFill>
              <a:latin typeface="Aptos Display" panose="02110004020202020204"/>
            </a:endParaRPr>
          </a:p>
          <a:p>
            <a:pPr defTabSz="685800" fontAlgn="auto">
              <a:spcAft>
                <a:spcPts val="0"/>
              </a:spcAft>
            </a:pPr>
            <a:r>
              <a:rPr lang="de-DE" sz="4950" b="1" dirty="0" err="1">
                <a:solidFill>
                  <a:prstClr val="white"/>
                </a:solidFill>
                <a:latin typeface="Aptos Display" panose="02110004020202020204"/>
              </a:rPr>
              <a:t>j.foerster@asg-huerth.de</a:t>
            </a:r>
            <a:endParaRPr lang="de-DE" sz="4950" b="1" dirty="0">
              <a:solidFill>
                <a:prstClr val="white"/>
              </a:solidFill>
              <a:latin typeface="Aptos Display" panose="02110004020202020204"/>
            </a:endParaRPr>
          </a:p>
        </p:txBody>
      </p:sp>
      <p:pic>
        <p:nvPicPr>
          <p:cNvPr id="4" name="Bild 3">
            <a:extLst>
              <a:ext uri="{FF2B5EF4-FFF2-40B4-BE49-F238E27FC236}">
                <a16:creationId xmlns:a16="http://schemas.microsoft.com/office/drawing/2014/main" id="{5D25644B-7F8A-46EF-8213-8B66BF9E2F53}"/>
              </a:ext>
            </a:extLst>
          </p:cNvPr>
          <p:cNvPicPr/>
          <p:nvPr/>
        </p:nvPicPr>
        <p:blipFill rotWithShape="1">
          <a:blip r:embed="rId2" cstate="print">
            <a:extLst>
              <a:ext uri="{28A0092B-C50C-407E-A947-70E740481C1C}">
                <a14:useLocalDpi xmlns:a14="http://schemas.microsoft.com/office/drawing/2010/main" val="0"/>
              </a:ext>
            </a:extLst>
          </a:blip>
          <a:srcRect l="17440" t="13135" r="68952" b="33475"/>
          <a:stretch/>
        </p:blipFill>
        <p:spPr>
          <a:xfrm>
            <a:off x="8091079" y="5084272"/>
            <a:ext cx="817047" cy="762578"/>
          </a:xfrm>
          <a:prstGeom prst="ellipse">
            <a:avLst/>
          </a:prstGeom>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3257143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50DFC3F6-00EA-7BF6-0C14-2CF1ED5F2651}"/>
              </a:ext>
            </a:extLst>
          </p:cNvPr>
          <p:cNvSpPr>
            <a:spLocks noGrp="1" noChangeAspect="1" noChangeArrowheads="1"/>
          </p:cNvSpPr>
          <p:nvPr>
            <p:ph type="subTitle" idx="1"/>
          </p:nvPr>
        </p:nvSpPr>
        <p:spPr>
          <a:xfrm>
            <a:off x="1371600" y="3376612"/>
            <a:ext cx="6400800" cy="509588"/>
          </a:xfrm>
        </p:spPr>
        <p:txBody>
          <a:bodyPr/>
          <a:lstStyle/>
          <a:p>
            <a:pPr algn="ctr" eaLnBrk="1" hangingPunct="1"/>
            <a:r>
              <a:rPr lang="de-DE" altLang="de-DE" sz="3200" b="1"/>
              <a:t>…für mich die richtige Wahl?</a:t>
            </a:r>
          </a:p>
        </p:txBody>
      </p:sp>
      <p:pic>
        <p:nvPicPr>
          <p:cNvPr id="7171" name="Picture 4">
            <a:extLst>
              <a:ext uri="{FF2B5EF4-FFF2-40B4-BE49-F238E27FC236}">
                <a16:creationId xmlns:a16="http://schemas.microsoft.com/office/drawing/2014/main" id="{4933D0B8-9B1D-2EF7-C27F-03D743BAC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786313"/>
            <a:ext cx="16256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WordArt 6">
            <a:extLst>
              <a:ext uri="{FF2B5EF4-FFF2-40B4-BE49-F238E27FC236}">
                <a16:creationId xmlns:a16="http://schemas.microsoft.com/office/drawing/2014/main" id="{E7C63B90-44C3-E112-507B-93D5AC1E0D9D}"/>
              </a:ext>
            </a:extLst>
          </p:cNvPr>
          <p:cNvSpPr>
            <a:spLocks noChangeArrowheads="1" noChangeShapeType="1" noTextEdit="1"/>
          </p:cNvSpPr>
          <p:nvPr/>
        </p:nvSpPr>
        <p:spPr bwMode="auto">
          <a:xfrm>
            <a:off x="1066800" y="1143000"/>
            <a:ext cx="66294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600" b="0" i="0" u="none" strike="noStrike" kern="10" cap="none" spc="0" normalizeH="0" baseline="0" noProof="0">
                <a:ln w="9525">
                  <a:solidFill>
                    <a:srgbClr val="00FFFF"/>
                  </a:solidFill>
                  <a:round/>
                  <a:headEnd/>
                  <a:tailEnd/>
                </a:ln>
                <a:solidFill>
                  <a:srgbClr val="00FFFF"/>
                </a:solidFill>
                <a:effectLst/>
                <a:uLnTx/>
                <a:uFillTx/>
                <a:latin typeface="Arial Black" panose="020B0A04020102020204" pitchFamily="34" charset="0"/>
                <a:ea typeface="+mn-ea"/>
                <a:cs typeface="+mn-cs"/>
              </a:rPr>
              <a:t>Erziehungswissenschaft</a:t>
            </a:r>
          </a:p>
        </p:txBody>
      </p:sp>
      <p:sp>
        <p:nvSpPr>
          <p:cNvPr id="2" name="Textfeld 1">
            <a:extLst>
              <a:ext uri="{FF2B5EF4-FFF2-40B4-BE49-F238E27FC236}">
                <a16:creationId xmlns:a16="http://schemas.microsoft.com/office/drawing/2014/main" id="{0E048E8E-9893-C007-7A39-194BBE5E4DA0}"/>
              </a:ext>
            </a:extLst>
          </p:cNvPr>
          <p:cNvSpPr txBox="1"/>
          <p:nvPr/>
        </p:nvSpPr>
        <p:spPr>
          <a:xfrm>
            <a:off x="3912059" y="2329934"/>
            <a:ext cx="123098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Tahoma" panose="020B0604030504040204" pitchFamily="34" charset="0"/>
                <a:ea typeface="+mn-ea"/>
                <a:cs typeface="+mn-cs"/>
              </a:rPr>
              <a:t>Pädagogik</a:t>
            </a:r>
          </a:p>
        </p:txBody>
      </p:sp>
    </p:spTree>
    <p:extLst>
      <p:ext uri="{BB962C8B-B14F-4D97-AF65-F5344CB8AC3E}">
        <p14:creationId xmlns:p14="http://schemas.microsoft.com/office/powerpoint/2010/main" val="1807522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DFABFD7-14A9-7257-9AEA-DD1BD6280C15}"/>
              </a:ext>
            </a:extLst>
          </p:cNvPr>
          <p:cNvSpPr>
            <a:spLocks noGrp="1" noChangeArrowheads="1"/>
          </p:cNvSpPr>
          <p:nvPr>
            <p:ph type="title"/>
          </p:nvPr>
        </p:nvSpPr>
        <p:spPr/>
        <p:txBody>
          <a:bodyPr>
            <a:normAutofit fontScale="90000"/>
          </a:bodyPr>
          <a:lstStyle/>
          <a:p>
            <a:pPr algn="ctr" eaLnBrk="1" fontAlgn="auto" hangingPunct="1">
              <a:spcAft>
                <a:spcPts val="0"/>
              </a:spcAft>
              <a:defRPr/>
            </a:pPr>
            <a:br>
              <a:rPr lang="de-DE" sz="3600" b="1"/>
            </a:br>
            <a:r>
              <a:rPr lang="de-DE" sz="3600" b="1"/>
              <a:t> Drei Erwartungen, Vorurteile oder Befürchtungen: </a:t>
            </a:r>
            <a:br>
              <a:rPr lang="de-DE" sz="3600" b="1"/>
            </a:br>
            <a:endParaRPr lang="de-DE" sz="3600" b="1"/>
          </a:p>
        </p:txBody>
      </p:sp>
      <p:sp>
        <p:nvSpPr>
          <p:cNvPr id="8195" name="Rectangle 3">
            <a:extLst>
              <a:ext uri="{FF2B5EF4-FFF2-40B4-BE49-F238E27FC236}">
                <a16:creationId xmlns:a16="http://schemas.microsoft.com/office/drawing/2014/main" id="{EE51DEA5-C1DC-F269-5651-6C7953BA1E5F}"/>
              </a:ext>
            </a:extLst>
          </p:cNvPr>
          <p:cNvSpPr>
            <a:spLocks noGrp="1" noChangeArrowheads="1"/>
          </p:cNvSpPr>
          <p:nvPr>
            <p:ph idx="1"/>
          </p:nvPr>
        </p:nvSpPr>
        <p:spPr/>
        <p:txBody>
          <a:bodyPr/>
          <a:lstStyle/>
          <a:p>
            <a:pPr eaLnBrk="1" hangingPunct="1">
              <a:spcBef>
                <a:spcPct val="0"/>
              </a:spcBef>
              <a:buClrTx/>
              <a:buSzTx/>
              <a:buFont typeface="Wingdings 2" panose="05020102010507070707" pitchFamily="18" charset="2"/>
              <a:buNone/>
            </a:pPr>
            <a:endParaRPr lang="de-DE" altLang="de-DE"/>
          </a:p>
          <a:p>
            <a:pPr eaLnBrk="1" hangingPunct="1">
              <a:spcBef>
                <a:spcPct val="0"/>
              </a:spcBef>
              <a:buClrTx/>
              <a:buSzTx/>
              <a:buFontTx/>
              <a:buChar char="•"/>
            </a:pPr>
            <a:r>
              <a:rPr lang="de-DE" altLang="de-DE"/>
              <a:t>Erziehungswissenschaft ist der leichteste Weg zum Abitur!</a:t>
            </a:r>
          </a:p>
          <a:p>
            <a:pPr eaLnBrk="1" hangingPunct="1">
              <a:spcBef>
                <a:spcPct val="0"/>
              </a:spcBef>
              <a:buClrTx/>
              <a:buSzTx/>
              <a:buFontTx/>
              <a:buChar char="•"/>
            </a:pPr>
            <a:r>
              <a:rPr lang="de-DE" altLang="de-DE"/>
              <a:t>Erziehungswissenschaft ist nur etwas für Mädchen! </a:t>
            </a:r>
          </a:p>
          <a:p>
            <a:pPr eaLnBrk="1" hangingPunct="1">
              <a:spcBef>
                <a:spcPct val="0"/>
              </a:spcBef>
              <a:buClrTx/>
              <a:buSzTx/>
              <a:buFontTx/>
              <a:buChar char="•"/>
            </a:pPr>
            <a:r>
              <a:rPr lang="de-DE" altLang="de-DE"/>
              <a:t>Erziehungswissenschaft ist ein Laberfach! </a:t>
            </a:r>
          </a:p>
        </p:txBody>
      </p:sp>
      <p:sp>
        <p:nvSpPr>
          <p:cNvPr id="2" name="Rechteck 1">
            <a:extLst>
              <a:ext uri="{FF2B5EF4-FFF2-40B4-BE49-F238E27FC236}">
                <a16:creationId xmlns:a16="http://schemas.microsoft.com/office/drawing/2014/main" id="{484E6F66-0EF2-537A-E602-0B3BD610D1A8}"/>
              </a:ext>
            </a:extLst>
          </p:cNvPr>
          <p:cNvSpPr/>
          <p:nvPr/>
        </p:nvSpPr>
        <p:spPr>
          <a:xfrm rot="19928727">
            <a:off x="5737421" y="4730472"/>
            <a:ext cx="225093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5400" b="1" i="0" u="none" strike="noStrike" kern="1200" cap="none" spc="0" normalizeH="0" baseline="0" noProof="0">
                <a:ln w="22225">
                  <a:solidFill>
                    <a:srgbClr val="CCAF0A"/>
                  </a:solidFill>
                  <a:prstDash val="solid"/>
                </a:ln>
                <a:solidFill>
                  <a:srgbClr val="CCAF0A">
                    <a:lumMod val="40000"/>
                    <a:lumOff val="60000"/>
                  </a:srgbClr>
                </a:solidFill>
                <a:effectLst/>
                <a:uLnTx/>
                <a:uFillTx/>
                <a:latin typeface="Tahoma" panose="020B0604030504040204" pitchFamily="34" charset="0"/>
                <a:ea typeface="+mn-ea"/>
                <a:cs typeface="+mn-cs"/>
              </a:rPr>
              <a:t>NEIN!</a:t>
            </a:r>
          </a:p>
        </p:txBody>
      </p:sp>
    </p:spTree>
    <p:extLst>
      <p:ext uri="{BB962C8B-B14F-4D97-AF65-F5344CB8AC3E}">
        <p14:creationId xmlns:p14="http://schemas.microsoft.com/office/powerpoint/2010/main" val="202108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48B2630-9716-D885-1B28-B812C4B3E172}"/>
              </a:ext>
            </a:extLst>
          </p:cNvPr>
          <p:cNvSpPr>
            <a:spLocks noGrp="1" noChangeArrowheads="1"/>
          </p:cNvSpPr>
          <p:nvPr>
            <p:ph type="title"/>
          </p:nvPr>
        </p:nvSpPr>
        <p:spPr/>
        <p:txBody>
          <a:bodyPr/>
          <a:lstStyle/>
          <a:p>
            <a:pPr algn="ctr" eaLnBrk="1" hangingPunct="1"/>
            <a:r>
              <a:rPr lang="de-DE" altLang="de-DE" sz="3400" b="1"/>
              <a:t>Vier gute Gründe für die Wahl des Faches Erziehungswissenschaft </a:t>
            </a:r>
          </a:p>
        </p:txBody>
      </p:sp>
      <p:sp>
        <p:nvSpPr>
          <p:cNvPr id="9219" name="Rectangle 3">
            <a:extLst>
              <a:ext uri="{FF2B5EF4-FFF2-40B4-BE49-F238E27FC236}">
                <a16:creationId xmlns:a16="http://schemas.microsoft.com/office/drawing/2014/main" id="{797347CB-1F20-56A8-F3E7-B76FC43BC7DC}"/>
              </a:ext>
            </a:extLst>
          </p:cNvPr>
          <p:cNvSpPr>
            <a:spLocks noGrp="1" noChangeArrowheads="1"/>
          </p:cNvSpPr>
          <p:nvPr>
            <p:ph idx="1"/>
          </p:nvPr>
        </p:nvSpPr>
        <p:spPr/>
        <p:txBody>
          <a:bodyPr/>
          <a:lstStyle/>
          <a:p>
            <a:pPr marL="550545" indent="-514350" eaLnBrk="1" hangingPunct="1">
              <a:lnSpc>
                <a:spcPct val="90000"/>
              </a:lnSpc>
              <a:spcBef>
                <a:spcPct val="50000"/>
              </a:spcBef>
              <a:buClrTx/>
              <a:buSzTx/>
              <a:buFont typeface="+mj-lt"/>
              <a:buAutoNum type="arabicPeriod"/>
            </a:pPr>
            <a:r>
              <a:rPr lang="de-DE" altLang="de-DE" sz="2200"/>
              <a:t>Erziehungswissenschaft hat etwas mit Euch und Eurem Leben zu tun!</a:t>
            </a:r>
            <a:br>
              <a:rPr lang="de-DE" altLang="de-DE" sz="2200"/>
            </a:br>
            <a:endParaRPr lang="de-DE" altLang="de-DE" sz="2200">
              <a:cs typeface="Arial"/>
            </a:endParaRPr>
          </a:p>
          <a:p>
            <a:pPr marL="550545" indent="-514350" eaLnBrk="1" hangingPunct="1">
              <a:lnSpc>
                <a:spcPct val="90000"/>
              </a:lnSpc>
              <a:spcBef>
                <a:spcPct val="50000"/>
              </a:spcBef>
              <a:buClrTx/>
              <a:buSzTx/>
              <a:buFont typeface="+mj-lt"/>
              <a:buAutoNum type="arabicPeriod"/>
            </a:pPr>
            <a:r>
              <a:rPr lang="de-DE" altLang="de-DE" sz="2200"/>
              <a:t>Ihr erwerbt Wissen u.a. aus den Bereichen Pädagogik, Soziologie und Psychologie.</a:t>
            </a:r>
            <a:br>
              <a:rPr lang="de-DE" altLang="de-DE" sz="2200"/>
            </a:br>
            <a:endParaRPr lang="de-DE" altLang="de-DE" sz="2200">
              <a:cs typeface="Arial"/>
            </a:endParaRPr>
          </a:p>
          <a:p>
            <a:pPr marL="550545" indent="-514350" eaLnBrk="1" hangingPunct="1">
              <a:lnSpc>
                <a:spcPct val="90000"/>
              </a:lnSpc>
              <a:spcBef>
                <a:spcPct val="50000"/>
              </a:spcBef>
              <a:buClrTx/>
              <a:buSzTx/>
              <a:buFont typeface="+mj-lt"/>
              <a:buAutoNum type="arabicPeriod"/>
            </a:pPr>
            <a:r>
              <a:rPr lang="de-DE" altLang="de-DE" sz="2200"/>
              <a:t>Ihr erwerbt Wissen, welches Ihr in allen Berufen, in denen mit Menschen gearbeitet wird, anwenden könnt.</a:t>
            </a:r>
            <a:br>
              <a:rPr lang="de-DE" altLang="de-DE" sz="2200"/>
            </a:br>
            <a:endParaRPr lang="de-DE" altLang="de-DE" sz="2200">
              <a:cs typeface="Arial"/>
            </a:endParaRPr>
          </a:p>
          <a:p>
            <a:pPr marL="550545" indent="-514350" eaLnBrk="1" hangingPunct="1">
              <a:lnSpc>
                <a:spcPct val="90000"/>
              </a:lnSpc>
              <a:spcBef>
                <a:spcPct val="50000"/>
              </a:spcBef>
              <a:buClrTx/>
              <a:buSzTx/>
              <a:buFont typeface="+mj-lt"/>
              <a:buAutoNum type="arabicPeriod"/>
            </a:pPr>
            <a:r>
              <a:rPr lang="de-DE" altLang="de-DE" sz="2200"/>
              <a:t>Erworbene Kenntnisse können zur Verbesserung Eures konkreten Handelns direkt genutzt werden!</a:t>
            </a:r>
            <a:endParaRPr lang="de-DE" altLang="de-DE" sz="2200">
              <a:cs typeface="Arial"/>
            </a:endParaRPr>
          </a:p>
          <a:p>
            <a:pPr marL="550545" indent="-514350" eaLnBrk="1" hangingPunct="1">
              <a:lnSpc>
                <a:spcPct val="90000"/>
              </a:lnSpc>
              <a:spcBef>
                <a:spcPct val="50000"/>
              </a:spcBef>
              <a:buClrTx/>
              <a:buSzTx/>
              <a:buFont typeface="Wingdings 2" panose="05020102010507070707" pitchFamily="18" charset="2"/>
              <a:buAutoNum type="arabicPeriod"/>
            </a:pPr>
            <a:endParaRPr lang="de-DE" altLang="de-DE" sz="2200">
              <a:cs typeface="Arial"/>
            </a:endParaRPr>
          </a:p>
          <a:p>
            <a:pPr marL="550545" indent="-514350" eaLnBrk="1" hangingPunct="1">
              <a:lnSpc>
                <a:spcPct val="90000"/>
              </a:lnSpc>
              <a:spcBef>
                <a:spcPct val="50000"/>
              </a:spcBef>
              <a:buClrTx/>
              <a:buSzTx/>
              <a:buFont typeface="Franklin Gothic Book" panose="020B0503020102020204" pitchFamily="34" charset="0"/>
              <a:buAutoNum type="arabicPeriod"/>
            </a:pPr>
            <a:endParaRPr lang="de-DE" altLang="de-DE" sz="2200">
              <a:cs typeface="Arial"/>
            </a:endParaRPr>
          </a:p>
          <a:p>
            <a:pPr marL="550545" indent="-514350" eaLnBrk="1" hangingPunct="1">
              <a:lnSpc>
                <a:spcPct val="90000"/>
              </a:lnSpc>
              <a:spcBef>
                <a:spcPct val="0"/>
              </a:spcBef>
              <a:buClrTx/>
              <a:buSzTx/>
              <a:buFont typeface="Franklin Gothic Book" panose="020B0503020102020204" pitchFamily="34" charset="0"/>
              <a:buAutoNum type="arabicPeriod"/>
            </a:pPr>
            <a:endParaRPr lang="de-DE" altLang="de-DE" sz="1700" b="1">
              <a:cs typeface="Arial"/>
            </a:endParaRPr>
          </a:p>
        </p:txBody>
      </p:sp>
    </p:spTree>
    <p:extLst>
      <p:ext uri="{BB962C8B-B14F-4D97-AF65-F5344CB8AC3E}">
        <p14:creationId xmlns:p14="http://schemas.microsoft.com/office/powerpoint/2010/main" val="159414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1111969"/>
            <a:ext cx="7772400" cy="4403725"/>
          </a:xfrm>
        </p:spPr>
        <p:txBody>
          <a:bodyPr/>
          <a:lstStyle/>
          <a:p>
            <a:r>
              <a:rPr lang="de-DE">
                <a:solidFill>
                  <a:schemeClr val="bg1"/>
                </a:solidFill>
              </a:rPr>
              <a:t>Kursart</a:t>
            </a:r>
            <a:br>
              <a:rPr lang="de-DE">
                <a:solidFill>
                  <a:schemeClr val="bg1"/>
                </a:solidFill>
              </a:rPr>
            </a:br>
            <a:br>
              <a:rPr lang="de-DE">
                <a:solidFill>
                  <a:schemeClr val="bg1"/>
                </a:solidFill>
              </a:rPr>
            </a:br>
            <a:r>
              <a:rPr lang="de-DE">
                <a:solidFill>
                  <a:schemeClr val="bg1"/>
                </a:solidFill>
              </a:rPr>
              <a:t>Kursumfang </a:t>
            </a:r>
            <a:br>
              <a:rPr lang="de-DE">
                <a:solidFill>
                  <a:schemeClr val="bg1"/>
                </a:solidFill>
              </a:rPr>
            </a:br>
            <a:br>
              <a:rPr lang="de-DE">
                <a:solidFill>
                  <a:schemeClr val="bg1"/>
                </a:solidFill>
              </a:rPr>
            </a:br>
            <a:r>
              <a:rPr lang="de-DE">
                <a:solidFill>
                  <a:schemeClr val="bg1"/>
                </a:solidFill>
              </a:rPr>
              <a:t>Bewertung</a:t>
            </a:r>
          </a:p>
        </p:txBody>
      </p:sp>
      <p:sp>
        <p:nvSpPr>
          <p:cNvPr id="23555" name="Text Box 6"/>
          <p:cNvSpPr txBox="1">
            <a:spLocks noChangeArrowheads="1"/>
          </p:cNvSpPr>
          <p:nvPr/>
        </p:nvSpPr>
        <p:spPr bwMode="auto">
          <a:xfrm>
            <a:off x="974725" y="6238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p>
        </p:txBody>
      </p:sp>
      <p:sp>
        <p:nvSpPr>
          <p:cNvPr id="23556" name="Text Box 8"/>
          <p:cNvSpPr txBox="1">
            <a:spLocks noChangeArrowheads="1"/>
          </p:cNvSpPr>
          <p:nvPr/>
        </p:nvSpPr>
        <p:spPr bwMode="auto">
          <a:xfrm>
            <a:off x="5546725" y="1919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p>
        </p:txBody>
      </p:sp>
      <p:pic>
        <p:nvPicPr>
          <p:cNvPr id="5" name="Picture 2" descr="asglogob">
            <a:extLst>
              <a:ext uri="{FF2B5EF4-FFF2-40B4-BE49-F238E27FC236}">
                <a16:creationId xmlns:a16="http://schemas.microsoft.com/office/drawing/2014/main" id="{F7F33556-B60C-48BB-9276-EBDB44C7B720}"/>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4D8E20C-4F55-D68D-FECE-CB562B0D2A77}"/>
              </a:ext>
            </a:extLst>
          </p:cNvPr>
          <p:cNvSpPr>
            <a:spLocks noGrp="1" noChangeArrowheads="1"/>
          </p:cNvSpPr>
          <p:nvPr>
            <p:ph type="title"/>
          </p:nvPr>
        </p:nvSpPr>
        <p:spPr/>
        <p:txBody>
          <a:bodyPr/>
          <a:lstStyle/>
          <a:p>
            <a:pPr eaLnBrk="1" hangingPunct="1"/>
            <a:r>
              <a:rPr lang="de-DE" altLang="de-DE"/>
              <a:t>Die Aktualität des Faches</a:t>
            </a:r>
          </a:p>
        </p:txBody>
      </p:sp>
      <p:sp>
        <p:nvSpPr>
          <p:cNvPr id="11269" name="Text Box 8">
            <a:extLst>
              <a:ext uri="{FF2B5EF4-FFF2-40B4-BE49-F238E27FC236}">
                <a16:creationId xmlns:a16="http://schemas.microsoft.com/office/drawing/2014/main" id="{2AA55DFD-6F87-4391-6417-87D1777AF40B}"/>
              </a:ext>
            </a:extLst>
          </p:cNvPr>
          <p:cNvSpPr txBox="1">
            <a:spLocks noChangeArrowheads="1"/>
          </p:cNvSpPr>
          <p:nvPr/>
        </p:nvSpPr>
        <p:spPr bwMode="auto">
          <a:xfrm>
            <a:off x="3851275" y="3284538"/>
            <a:ext cx="288131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altLang="de-DE" sz="1800" b="1" i="0" u="none" strike="noStrike" kern="1200" cap="none" spc="0" normalizeH="0" baseline="0" noProof="0">
                <a:ln>
                  <a:noFill/>
                </a:ln>
                <a:solidFill>
                  <a:prstClr val="white"/>
                </a:solidFill>
                <a:effectLst/>
                <a:uLnTx/>
                <a:uFillTx/>
                <a:latin typeface="Tahoma" panose="020B0604030504040204" pitchFamily="34" charset="0"/>
                <a:ea typeface="+mn-ea"/>
                <a:cs typeface="+mn-cs"/>
                <a:hlinkClick r:id="rId2"/>
              </a:rPr>
              <a:t>Gewalt als Event</a:t>
            </a:r>
            <a:endParaRPr kumimoji="0" lang="de-DE" altLang="de-DE" sz="1800" b="1"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altLang="de-DE" sz="1800" b="0" i="0" u="none" strike="noStrike" kern="1200" cap="none" spc="0" normalizeH="0" baseline="0" noProof="0">
                <a:ln>
                  <a:noFill/>
                </a:ln>
                <a:solidFill>
                  <a:prstClr val="white"/>
                </a:solidFill>
                <a:effectLst/>
                <a:uLnTx/>
                <a:uFillTx/>
                <a:latin typeface="Tahoma" panose="020B0604030504040204" pitchFamily="34" charset="0"/>
                <a:ea typeface="+mn-ea"/>
                <a:cs typeface="+mn-cs"/>
              </a:rPr>
              <a:t>Tagesspiegel - ‎06.03.2009‎</a:t>
            </a:r>
          </a:p>
        </p:txBody>
      </p:sp>
      <p:pic>
        <p:nvPicPr>
          <p:cNvPr id="5" name="Grafik 4">
            <a:extLst>
              <a:ext uri="{FF2B5EF4-FFF2-40B4-BE49-F238E27FC236}">
                <a16:creationId xmlns:a16="http://schemas.microsoft.com/office/drawing/2014/main" id="{FAFFE9AF-AB0A-6824-DB24-A072ADDCFDDF}"/>
              </a:ext>
            </a:extLst>
          </p:cNvPr>
          <p:cNvPicPr>
            <a:picLocks noChangeAspect="1"/>
          </p:cNvPicPr>
          <p:nvPr/>
        </p:nvPicPr>
        <p:blipFill>
          <a:blip r:embed="rId3"/>
          <a:stretch>
            <a:fillRect/>
          </a:stretch>
        </p:blipFill>
        <p:spPr>
          <a:xfrm>
            <a:off x="332783" y="3099641"/>
            <a:ext cx="8478433" cy="1390844"/>
          </a:xfrm>
          <a:prstGeom prst="rect">
            <a:avLst/>
          </a:prstGeom>
        </p:spPr>
      </p:pic>
      <p:pic>
        <p:nvPicPr>
          <p:cNvPr id="7" name="Grafik 6">
            <a:extLst>
              <a:ext uri="{FF2B5EF4-FFF2-40B4-BE49-F238E27FC236}">
                <a16:creationId xmlns:a16="http://schemas.microsoft.com/office/drawing/2014/main" id="{90CF2F9E-E570-8663-17D8-20BA32DA67E5}"/>
              </a:ext>
            </a:extLst>
          </p:cNvPr>
          <p:cNvPicPr>
            <a:picLocks noChangeAspect="1"/>
          </p:cNvPicPr>
          <p:nvPr/>
        </p:nvPicPr>
        <p:blipFill>
          <a:blip r:embed="rId4"/>
          <a:stretch>
            <a:fillRect/>
          </a:stretch>
        </p:blipFill>
        <p:spPr>
          <a:xfrm>
            <a:off x="6399637" y="4514550"/>
            <a:ext cx="895475" cy="285790"/>
          </a:xfrm>
          <a:prstGeom prst="rect">
            <a:avLst/>
          </a:prstGeom>
        </p:spPr>
      </p:pic>
      <p:pic>
        <p:nvPicPr>
          <p:cNvPr id="10" name="Inhaltsplatzhalter 9">
            <a:extLst>
              <a:ext uri="{FF2B5EF4-FFF2-40B4-BE49-F238E27FC236}">
                <a16:creationId xmlns:a16="http://schemas.microsoft.com/office/drawing/2014/main" id="{FFDEFA18-0DA5-9CD9-6A29-F58C0F88DAD9}"/>
              </a:ext>
            </a:extLst>
          </p:cNvPr>
          <p:cNvPicPr>
            <a:picLocks noGrp="1" noChangeAspect="1"/>
          </p:cNvPicPr>
          <p:nvPr>
            <p:ph idx="1"/>
          </p:nvPr>
        </p:nvPicPr>
        <p:blipFill>
          <a:blip r:embed="rId5"/>
          <a:stretch>
            <a:fillRect/>
          </a:stretch>
        </p:blipFill>
        <p:spPr>
          <a:xfrm>
            <a:off x="729878" y="5013176"/>
            <a:ext cx="6125430" cy="1286054"/>
          </a:xfrm>
        </p:spPr>
      </p:pic>
      <p:sp>
        <p:nvSpPr>
          <p:cNvPr id="18438" name="Text Box 6">
            <a:extLst>
              <a:ext uri="{FF2B5EF4-FFF2-40B4-BE49-F238E27FC236}">
                <a16:creationId xmlns:a16="http://schemas.microsoft.com/office/drawing/2014/main" id="{9F45D33C-6C08-413F-07E5-AA1FF9A767EC}"/>
              </a:ext>
            </a:extLst>
          </p:cNvPr>
          <p:cNvSpPr txBox="1">
            <a:spLocks noChangeArrowheads="1"/>
          </p:cNvSpPr>
          <p:nvPr/>
        </p:nvSpPr>
        <p:spPr bwMode="auto">
          <a:xfrm rot="19474500">
            <a:off x="5680000" y="1660412"/>
            <a:ext cx="4035299" cy="138499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0C8C3"/>
              </a:buClr>
              <a:buSzPct val="80000"/>
              <a:buFont typeface="Wingdings" pitchFamily="2" charset="2"/>
              <a:buNone/>
              <a:tabLst/>
              <a:defRPr/>
            </a:pPr>
            <a:r>
              <a:rPr kumimoji="0" lang="de-DE" sz="2400" b="0" i="0" u="none" strike="noStrike" kern="1200" cap="none" spc="0" normalizeH="0" baseline="0" noProof="0">
                <a:ln>
                  <a:noFill/>
                </a:ln>
                <a:solidFill>
                  <a:prstClr val="white"/>
                </a:solidFill>
                <a:effectLst>
                  <a:outerShdw blurRad="38100" dist="38100" dir="2700000" algn="tl">
                    <a:srgbClr val="000000"/>
                  </a:outerShdw>
                </a:effectLst>
                <a:uLnTx/>
                <a:uFillTx/>
                <a:latin typeface="Tahoma" panose="020B0604030504040204" pitchFamily="34" charset="0"/>
                <a:ea typeface="+mn-ea"/>
                <a:cs typeface="+mn-cs"/>
                <a:hlinkClick r:id="rId6"/>
              </a:rPr>
              <a:t>Amoklauf: Die Frage bleibt - Warum?</a:t>
            </a:r>
            <a:r>
              <a:rPr kumimoji="0" lang="de-DE" sz="2400" b="0" i="0" u="none" strike="noStrike" kern="1200" cap="none" spc="0" normalizeH="0" baseline="0" noProof="0">
                <a:ln>
                  <a:noFill/>
                </a:ln>
                <a:solidFill>
                  <a:prstClr val="white"/>
                </a:solidFill>
                <a:effectLst>
                  <a:outerShdw blurRad="38100" dist="38100" dir="2700000" algn="tl">
                    <a:srgbClr val="000000"/>
                  </a:outerShdw>
                </a:effectLst>
                <a:uLnTx/>
                <a:uFillTx/>
                <a:latin typeface="Tahoma" panose="020B0604030504040204" pitchFamily="34" charset="0"/>
                <a:ea typeface="+mn-ea"/>
                <a:cs typeface="+mn-cs"/>
              </a:rPr>
              <a:t> </a:t>
            </a:r>
            <a:r>
              <a:rPr kumimoji="0" lang="de-DE" sz="2400" b="0" i="0" u="none" strike="noStrike" kern="1200" cap="none" spc="0" normalizeH="0" baseline="0" noProof="0">
                <a:ln>
                  <a:noFill/>
                </a:ln>
                <a:solidFill>
                  <a:prstClr val="white"/>
                </a:solidFill>
                <a:effectLst>
                  <a:outerShdw blurRad="38100" dist="38100" dir="2700000" algn="tl">
                    <a:srgbClr val="000000"/>
                  </a:outerShdw>
                </a:effectLst>
                <a:uLnTx/>
                <a:uFillTx/>
                <a:latin typeface="Tahoma" panose="020B0604030504040204" pitchFamily="34" charset="0"/>
                <a:ea typeface="+mn-ea"/>
                <a:cs typeface="+mn-cs"/>
                <a:hlinkClick r:id="rId7"/>
              </a:rPr>
              <a:t>ARD Tagesschau</a:t>
            </a:r>
            <a:endParaRPr kumimoji="0" lang="de-DE" sz="2400" b="0" i="0" u="none" strike="noStrike" kern="1200" cap="none" spc="0" normalizeH="0" baseline="0" noProof="0">
              <a:ln>
                <a:noFill/>
              </a:ln>
              <a:solidFill>
                <a:prstClr val="white"/>
              </a:solidFill>
              <a:effectLst>
                <a:outerShdw blurRad="38100" dist="38100" dir="2700000" algn="tl">
                  <a:srgbClr val="000000"/>
                </a:outerShdw>
              </a:effectLst>
              <a:uLnTx/>
              <a:uFillTx/>
              <a:latin typeface="Tahoma" panose="020B060403050404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pic>
        <p:nvPicPr>
          <p:cNvPr id="11271" name="Picture 4">
            <a:extLst>
              <a:ext uri="{FF2B5EF4-FFF2-40B4-BE49-F238E27FC236}">
                <a16:creationId xmlns:a16="http://schemas.microsoft.com/office/drawing/2014/main" id="{C2D80487-41EB-8C1F-9F94-CC68E94773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2241" y="3955318"/>
            <a:ext cx="158432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a:extLst>
              <a:ext uri="{FF2B5EF4-FFF2-40B4-BE49-F238E27FC236}">
                <a16:creationId xmlns:a16="http://schemas.microsoft.com/office/drawing/2014/main" id="{54986921-D3AC-FD44-443D-E8F5C8B63551}"/>
              </a:ext>
            </a:extLst>
          </p:cNvPr>
          <p:cNvPicPr>
            <a:picLocks noChangeAspect="1"/>
          </p:cNvPicPr>
          <p:nvPr/>
        </p:nvPicPr>
        <p:blipFill>
          <a:blip r:embed="rId9"/>
          <a:stretch>
            <a:fillRect/>
          </a:stretch>
        </p:blipFill>
        <p:spPr>
          <a:xfrm>
            <a:off x="398049" y="1334455"/>
            <a:ext cx="6001588" cy="1238423"/>
          </a:xfrm>
          <a:prstGeom prst="rect">
            <a:avLst/>
          </a:prstGeom>
        </p:spPr>
      </p:pic>
    </p:spTree>
    <p:extLst>
      <p:ext uri="{BB962C8B-B14F-4D97-AF65-F5344CB8AC3E}">
        <p14:creationId xmlns:p14="http://schemas.microsoft.com/office/powerpoint/2010/main" val="3082836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0BF7033-19E2-F849-8191-BA780D78CAD8}"/>
              </a:ext>
            </a:extLst>
          </p:cNvPr>
          <p:cNvSpPr>
            <a:spLocks noGrp="1" noChangeArrowheads="1"/>
          </p:cNvSpPr>
          <p:nvPr>
            <p:ph type="title"/>
          </p:nvPr>
        </p:nvSpPr>
        <p:spPr/>
        <p:txBody>
          <a:bodyPr/>
          <a:lstStyle/>
          <a:p>
            <a:pPr eaLnBrk="1" hangingPunct="1"/>
            <a:r>
              <a:rPr lang="de-DE" altLang="de-DE" sz="4100"/>
              <a:t>Ein Fach und seine Themen - 11</a:t>
            </a:r>
          </a:p>
        </p:txBody>
      </p:sp>
      <p:sp>
        <p:nvSpPr>
          <p:cNvPr id="21507" name="Rectangle 3">
            <a:extLst>
              <a:ext uri="{FF2B5EF4-FFF2-40B4-BE49-F238E27FC236}">
                <a16:creationId xmlns:a16="http://schemas.microsoft.com/office/drawing/2014/main" id="{3837C716-D200-2E13-4F16-40B4B15B833A}"/>
              </a:ext>
            </a:extLst>
          </p:cNvPr>
          <p:cNvSpPr>
            <a:spLocks noGrp="1" noChangeArrowheads="1"/>
          </p:cNvSpPr>
          <p:nvPr>
            <p:ph idx="1"/>
          </p:nvPr>
        </p:nvSpPr>
        <p:spPr>
          <a:xfrm>
            <a:off x="571500" y="1714500"/>
            <a:ext cx="7467600" cy="4525963"/>
          </a:xfrm>
        </p:spPr>
        <p:txBody>
          <a:bodyPr/>
          <a:lstStyle/>
          <a:p>
            <a:pPr eaLnBrk="1" hangingPunct="1">
              <a:lnSpc>
                <a:spcPct val="80000"/>
              </a:lnSpc>
              <a:buFont typeface="Wingdings" panose="05000000000000000000" pitchFamily="2" charset="2"/>
              <a:buChar char="§"/>
            </a:pPr>
            <a:r>
              <a:rPr lang="de-DE" altLang="de-DE"/>
              <a:t>Erziehungssituationen und Erziehungsprozesse (11.1)</a:t>
            </a:r>
          </a:p>
          <a:p>
            <a:pPr lvl="1" eaLnBrk="1" hangingPunct="1">
              <a:lnSpc>
                <a:spcPct val="80000"/>
              </a:lnSpc>
              <a:buFont typeface="Wingdings" panose="05000000000000000000" pitchFamily="2" charset="2"/>
              <a:buChar char="Ø"/>
            </a:pPr>
            <a:r>
              <a:rPr lang="de-DE" altLang="de-DE" i="1">
                <a:highlight>
                  <a:srgbClr val="00FF00"/>
                </a:highlight>
              </a:rPr>
              <a:t>Was ist Erziehung?</a:t>
            </a:r>
          </a:p>
          <a:p>
            <a:pPr lvl="1" eaLnBrk="1" hangingPunct="1">
              <a:lnSpc>
                <a:spcPct val="80000"/>
              </a:lnSpc>
              <a:buFont typeface="Wingdings" panose="05000000000000000000" pitchFamily="2" charset="2"/>
              <a:buChar char="Ø"/>
            </a:pPr>
            <a:r>
              <a:rPr lang="de-DE" altLang="de-DE" i="1">
                <a:highlight>
                  <a:srgbClr val="00FF00"/>
                </a:highlight>
              </a:rPr>
              <a:t>Welche Einflussmöglichkeiten haben Erzieher wirklich?</a:t>
            </a:r>
          </a:p>
          <a:p>
            <a:pPr lvl="1" eaLnBrk="1" hangingPunct="1">
              <a:lnSpc>
                <a:spcPct val="80000"/>
              </a:lnSpc>
              <a:buFont typeface="Wingdings" panose="05000000000000000000" pitchFamily="2" charset="2"/>
              <a:buChar char="Ø"/>
            </a:pPr>
            <a:endParaRPr lang="de-DE" altLang="de-DE"/>
          </a:p>
          <a:p>
            <a:pPr eaLnBrk="1" hangingPunct="1">
              <a:lnSpc>
                <a:spcPct val="80000"/>
              </a:lnSpc>
              <a:buFont typeface="Wingdings" panose="05000000000000000000" pitchFamily="2" charset="2"/>
              <a:buChar char="§"/>
            </a:pPr>
            <a:r>
              <a:rPr lang="de-DE" altLang="de-DE"/>
              <a:t>Lernen und Entwicklung (11.2)</a:t>
            </a:r>
          </a:p>
          <a:p>
            <a:pPr lvl="1" eaLnBrk="1" hangingPunct="1">
              <a:lnSpc>
                <a:spcPct val="80000"/>
              </a:lnSpc>
              <a:buFont typeface="Wingdings" panose="05000000000000000000" pitchFamily="2" charset="2"/>
              <a:buChar char="Ø"/>
            </a:pPr>
            <a:r>
              <a:rPr lang="de-DE" altLang="de-DE" i="1">
                <a:highlight>
                  <a:srgbClr val="00FF00"/>
                </a:highlight>
              </a:rPr>
              <a:t>Das Gehirn: Das unbekannte Wesen!</a:t>
            </a:r>
          </a:p>
          <a:p>
            <a:pPr lvl="1" eaLnBrk="1" hangingPunct="1">
              <a:lnSpc>
                <a:spcPct val="80000"/>
              </a:lnSpc>
              <a:buFont typeface="Wingdings" panose="05000000000000000000" pitchFamily="2" charset="2"/>
              <a:buChar char="Ø"/>
            </a:pPr>
            <a:r>
              <a:rPr lang="de-DE" altLang="de-DE" i="1">
                <a:highlight>
                  <a:srgbClr val="00FF00"/>
                </a:highlight>
              </a:rPr>
              <a:t>Lernen kann man lernen! </a:t>
            </a:r>
          </a:p>
        </p:txBody>
      </p:sp>
    </p:spTree>
    <p:extLst>
      <p:ext uri="{BB962C8B-B14F-4D97-AF65-F5344CB8AC3E}">
        <p14:creationId xmlns:p14="http://schemas.microsoft.com/office/powerpoint/2010/main" val="297199267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C700AFB5-1441-4670-ADBE-9E61DD355ED0}"/>
              </a:ext>
            </a:extLst>
          </p:cNvPr>
          <p:cNvSpPr>
            <a:spLocks noGrp="1"/>
          </p:cNvSpPr>
          <p:nvPr>
            <p:ph type="title"/>
          </p:nvPr>
        </p:nvSpPr>
        <p:spPr/>
        <p:txBody>
          <a:bodyPr/>
          <a:lstStyle/>
          <a:p>
            <a:pPr eaLnBrk="1" hangingPunct="1"/>
            <a:r>
              <a:rPr lang="de-DE" altLang="de-DE" sz="4100"/>
              <a:t>Ein Fach und seine Themen </a:t>
            </a:r>
            <a:r>
              <a:rPr lang="de-DE" altLang="de-DE" sz="2800"/>
              <a:t>12/13</a:t>
            </a:r>
            <a:endParaRPr lang="de-DE" altLang="de-DE" sz="4100"/>
          </a:p>
        </p:txBody>
      </p:sp>
      <p:sp>
        <p:nvSpPr>
          <p:cNvPr id="14339" name="Inhaltsplatzhalter 2">
            <a:extLst>
              <a:ext uri="{FF2B5EF4-FFF2-40B4-BE49-F238E27FC236}">
                <a16:creationId xmlns:a16="http://schemas.microsoft.com/office/drawing/2014/main" id="{F9474E8D-E30D-C7B1-9376-EF7E316F9847}"/>
              </a:ext>
            </a:extLst>
          </p:cNvPr>
          <p:cNvSpPr>
            <a:spLocks noGrp="1"/>
          </p:cNvSpPr>
          <p:nvPr>
            <p:ph idx="1"/>
          </p:nvPr>
        </p:nvSpPr>
        <p:spPr>
          <a:xfrm>
            <a:off x="457200" y="1340768"/>
            <a:ext cx="8075240" cy="4785395"/>
          </a:xfrm>
        </p:spPr>
        <p:txBody>
          <a:bodyPr/>
          <a:lstStyle/>
          <a:p>
            <a:pPr eaLnBrk="1" hangingPunct="1">
              <a:lnSpc>
                <a:spcPct val="90000"/>
              </a:lnSpc>
              <a:buFont typeface="Wingdings" panose="05000000000000000000" pitchFamily="2" charset="2"/>
              <a:buChar char="§"/>
            </a:pPr>
            <a:r>
              <a:rPr lang="de-DE" altLang="de-DE" sz="2400" dirty="0"/>
              <a:t>Entwicklung und Sozialisation in der Kindheit (12.1)</a:t>
            </a:r>
          </a:p>
          <a:p>
            <a:pPr lvl="1" eaLnBrk="1" hangingPunct="1">
              <a:lnSpc>
                <a:spcPct val="90000"/>
              </a:lnSpc>
              <a:buFont typeface="Wingdings" panose="05000000000000000000" pitchFamily="2" charset="2"/>
              <a:buChar char="Ø"/>
            </a:pPr>
            <a:r>
              <a:rPr lang="de-DE" altLang="de-DE" sz="2400" i="1" dirty="0">
                <a:highlight>
                  <a:srgbClr val="00FF00"/>
                </a:highlight>
              </a:rPr>
              <a:t>Was passiert bei der Entwicklung eines Kindes? Und wie viel Einflussmöglichkeiten haben Erzieher wirklich?</a:t>
            </a:r>
          </a:p>
          <a:p>
            <a:pPr eaLnBrk="1" hangingPunct="1">
              <a:lnSpc>
                <a:spcPct val="90000"/>
              </a:lnSpc>
              <a:buFont typeface="Wingdings" panose="05000000000000000000" pitchFamily="2" charset="2"/>
              <a:buChar char="§"/>
            </a:pPr>
            <a:r>
              <a:rPr lang="de-DE" altLang="de-DE" sz="2400" dirty="0"/>
              <a:t>Entwicklung, Sozialisation und Identität im Jugendalter (12.2)</a:t>
            </a:r>
          </a:p>
          <a:p>
            <a:pPr lvl="1" algn="just" eaLnBrk="1" hangingPunct="1">
              <a:lnSpc>
                <a:spcPct val="90000"/>
              </a:lnSpc>
              <a:buFont typeface="Wingdings" panose="05000000000000000000" pitchFamily="2" charset="2"/>
              <a:buChar char="Ø"/>
            </a:pPr>
            <a:r>
              <a:rPr lang="de-DE" altLang="de-DE" sz="2400" dirty="0"/>
              <a:t> </a:t>
            </a:r>
            <a:r>
              <a:rPr lang="de-DE" altLang="de-DE" sz="2400" i="1" dirty="0">
                <a:highlight>
                  <a:srgbClr val="00FF00"/>
                </a:highlight>
              </a:rPr>
              <a:t>Das Jugendalter: Ein Mysterium? Und was hat dies mit Gewalt zu tun? </a:t>
            </a:r>
          </a:p>
          <a:p>
            <a:pPr eaLnBrk="1" hangingPunct="1">
              <a:buFont typeface="Wingdings" panose="05000000000000000000" pitchFamily="2" charset="2"/>
              <a:buChar char="§"/>
            </a:pPr>
            <a:r>
              <a:rPr lang="de-DE" altLang="de-DE" sz="2400" dirty="0"/>
              <a:t>Normen und Ziele in der Erziehung (13.1)</a:t>
            </a:r>
          </a:p>
          <a:p>
            <a:pPr lvl="1" eaLnBrk="1" hangingPunct="1">
              <a:buFont typeface="Wingdings" panose="05000000000000000000" pitchFamily="2" charset="2"/>
              <a:buChar char="Ø"/>
            </a:pPr>
            <a:r>
              <a:rPr lang="de-DE" altLang="de-DE" sz="2400" dirty="0"/>
              <a:t> </a:t>
            </a:r>
            <a:r>
              <a:rPr lang="de-DE" altLang="de-DE" sz="2400" dirty="0">
                <a:highlight>
                  <a:srgbClr val="00FF00"/>
                </a:highlight>
              </a:rPr>
              <a:t>Warum ist unsere Schule so, wie sie ist?</a:t>
            </a:r>
          </a:p>
          <a:p>
            <a:pPr eaLnBrk="1" hangingPunct="1">
              <a:buFont typeface="Wingdings" panose="05000000000000000000" pitchFamily="2" charset="2"/>
              <a:buChar char="§"/>
            </a:pPr>
            <a:r>
              <a:rPr lang="de-DE" altLang="de-DE" sz="2400" dirty="0"/>
              <a:t>Identität (13.2)</a:t>
            </a:r>
          </a:p>
          <a:p>
            <a:pPr lvl="1" eaLnBrk="1" hangingPunct="1">
              <a:buFont typeface="Wingdings" panose="05000000000000000000" pitchFamily="2" charset="2"/>
              <a:buChar char="Ø"/>
            </a:pPr>
            <a:r>
              <a:rPr lang="de-DE" altLang="de-DE" sz="2400" i="1" dirty="0">
                <a:highlight>
                  <a:srgbClr val="00FF00"/>
                </a:highlight>
              </a:rPr>
              <a:t>Wer bin ich und warum?</a:t>
            </a:r>
          </a:p>
          <a:p>
            <a:pPr lvl="1" algn="just" eaLnBrk="1" hangingPunct="1">
              <a:lnSpc>
                <a:spcPct val="90000"/>
              </a:lnSpc>
              <a:buFont typeface="Wingdings" panose="05000000000000000000" pitchFamily="2" charset="2"/>
              <a:buChar char="Ø"/>
            </a:pPr>
            <a:endParaRPr lang="de-DE" altLang="de-DE" sz="2000" i="1" dirty="0">
              <a:highlight>
                <a:srgbClr val="00FF00"/>
              </a:highlight>
            </a:endParaRPr>
          </a:p>
          <a:p>
            <a:pPr lvl="1" eaLnBrk="1" hangingPunct="1">
              <a:lnSpc>
                <a:spcPct val="90000"/>
              </a:lnSpc>
              <a:buFont typeface="Wingdings" panose="05000000000000000000" pitchFamily="2" charset="2"/>
              <a:buChar char="Ø"/>
            </a:pPr>
            <a:endParaRPr lang="de-DE" altLang="de-DE" dirty="0"/>
          </a:p>
          <a:p>
            <a:pPr eaLnBrk="1" hangingPunct="1">
              <a:lnSpc>
                <a:spcPct val="90000"/>
              </a:lnSpc>
              <a:buFont typeface="Wingdings" panose="05000000000000000000" pitchFamily="2" charset="2"/>
              <a:buNone/>
            </a:pPr>
            <a:endParaRPr lang="de-DE" altLang="de-DE" dirty="0"/>
          </a:p>
        </p:txBody>
      </p:sp>
    </p:spTree>
    <p:extLst>
      <p:ext uri="{BB962C8B-B14F-4D97-AF65-F5344CB8AC3E}">
        <p14:creationId xmlns:p14="http://schemas.microsoft.com/office/powerpoint/2010/main" val="302657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A64A684-0A55-E04A-5838-4A9EADFC4704}"/>
              </a:ext>
            </a:extLst>
          </p:cNvPr>
          <p:cNvSpPr>
            <a:spLocks noGrp="1" noChangeArrowheads="1"/>
          </p:cNvSpPr>
          <p:nvPr>
            <p:ph type="title"/>
          </p:nvPr>
        </p:nvSpPr>
        <p:spPr/>
        <p:txBody>
          <a:bodyPr>
            <a:normAutofit fontScale="90000"/>
          </a:bodyPr>
          <a:lstStyle/>
          <a:p>
            <a:pPr eaLnBrk="1" hangingPunct="1">
              <a:defRPr/>
            </a:pPr>
            <a:r>
              <a:rPr lang="de-DE" altLang="de-DE" sz="4100"/>
              <a:t>Methoden/ Arbeiten im Unterricht  </a:t>
            </a:r>
          </a:p>
        </p:txBody>
      </p:sp>
      <p:sp>
        <p:nvSpPr>
          <p:cNvPr id="25603" name="Rectangle 3">
            <a:extLst>
              <a:ext uri="{FF2B5EF4-FFF2-40B4-BE49-F238E27FC236}">
                <a16:creationId xmlns:a16="http://schemas.microsoft.com/office/drawing/2014/main" id="{555A8030-0311-1925-F24A-F2B6CB746720}"/>
              </a:ext>
            </a:extLst>
          </p:cNvPr>
          <p:cNvSpPr>
            <a:spLocks noGrp="1" noChangeArrowheads="1"/>
          </p:cNvSpPr>
          <p:nvPr>
            <p:ph idx="1"/>
          </p:nvPr>
        </p:nvSpPr>
        <p:spPr/>
        <p:txBody>
          <a:bodyPr>
            <a:normAutofit/>
          </a:bodyPr>
          <a:lstStyle/>
          <a:p>
            <a:pPr marL="420624" indent="-384048" eaLnBrk="1" fontAlgn="auto" hangingPunct="1">
              <a:lnSpc>
                <a:spcPct val="90000"/>
              </a:lnSpc>
              <a:spcAft>
                <a:spcPts val="0"/>
              </a:spcAft>
              <a:buFont typeface="Wingdings 2"/>
              <a:buChar char=""/>
              <a:defRPr/>
            </a:pPr>
            <a:endParaRPr lang="de-DE" sz="2400"/>
          </a:p>
          <a:p>
            <a:pPr marL="420624" indent="-384048" eaLnBrk="1" fontAlgn="auto" hangingPunct="1">
              <a:lnSpc>
                <a:spcPct val="90000"/>
              </a:lnSpc>
              <a:spcAft>
                <a:spcPts val="0"/>
              </a:spcAft>
              <a:buFont typeface="Wingdings 2"/>
              <a:buChar char=""/>
              <a:defRPr/>
            </a:pPr>
            <a:r>
              <a:rPr lang="de-DE" sz="2800"/>
              <a:t>Erarbeitung von und Auseinandersetzung mit Theorien der Erziehungswissenschaft</a:t>
            </a:r>
          </a:p>
          <a:p>
            <a:pPr marL="420624" indent="-384048" eaLnBrk="1" fontAlgn="auto" hangingPunct="1">
              <a:lnSpc>
                <a:spcPct val="90000"/>
              </a:lnSpc>
              <a:spcAft>
                <a:spcPts val="0"/>
              </a:spcAft>
              <a:buFont typeface="Wingdings 2"/>
              <a:buChar char=""/>
              <a:defRPr/>
            </a:pPr>
            <a:r>
              <a:rPr lang="de-DE" sz="2800"/>
              <a:t>Fallbeispiel- und Sachtextanalyse</a:t>
            </a:r>
          </a:p>
          <a:p>
            <a:pPr marL="420624" indent="-384048" eaLnBrk="1" fontAlgn="auto" hangingPunct="1">
              <a:lnSpc>
                <a:spcPct val="90000"/>
              </a:lnSpc>
              <a:spcAft>
                <a:spcPts val="0"/>
              </a:spcAft>
              <a:buFont typeface="Wingdings 2"/>
              <a:buChar char=""/>
              <a:defRPr/>
            </a:pPr>
            <a:r>
              <a:rPr lang="de-DE" sz="2800"/>
              <a:t>Stellungnahmen, Meinungen, Interviews</a:t>
            </a:r>
            <a:br>
              <a:rPr lang="de-DE" sz="2800"/>
            </a:br>
            <a:endParaRPr lang="de-DE" sz="2800"/>
          </a:p>
          <a:p>
            <a:pPr marL="420624" indent="-384048" eaLnBrk="1" fontAlgn="auto" hangingPunct="1">
              <a:lnSpc>
                <a:spcPct val="90000"/>
              </a:lnSpc>
              <a:spcAft>
                <a:spcPts val="0"/>
              </a:spcAft>
              <a:buFont typeface="Wingdings 2"/>
              <a:buChar char=""/>
              <a:defRPr/>
            </a:pPr>
            <a:r>
              <a:rPr lang="de-DE" sz="2000"/>
              <a:t>Filmanalyse</a:t>
            </a:r>
          </a:p>
          <a:p>
            <a:pPr marL="420624" indent="-384048" eaLnBrk="1" fontAlgn="auto" hangingPunct="1">
              <a:lnSpc>
                <a:spcPct val="90000"/>
              </a:lnSpc>
              <a:spcAft>
                <a:spcPts val="0"/>
              </a:spcAft>
              <a:buFont typeface="Wingdings 2"/>
              <a:buChar char=""/>
              <a:defRPr/>
            </a:pPr>
            <a:r>
              <a:rPr lang="de-DE" sz="2000"/>
              <a:t>Unterrichtsstunden vorbereiten und halten</a:t>
            </a:r>
          </a:p>
          <a:p>
            <a:pPr marL="420624" indent="-384048" eaLnBrk="1" fontAlgn="auto" hangingPunct="1">
              <a:lnSpc>
                <a:spcPct val="90000"/>
              </a:lnSpc>
              <a:spcAft>
                <a:spcPts val="0"/>
              </a:spcAft>
              <a:buFont typeface="Wingdings 2"/>
              <a:buChar char=""/>
              <a:defRPr/>
            </a:pPr>
            <a:r>
              <a:rPr lang="de-DE" sz="2000"/>
              <a:t>Selbstreflexion/ Rollenspiele</a:t>
            </a:r>
          </a:p>
          <a:p>
            <a:pPr marL="420624" indent="-384048" eaLnBrk="1" fontAlgn="auto" hangingPunct="1">
              <a:lnSpc>
                <a:spcPct val="90000"/>
              </a:lnSpc>
              <a:spcAft>
                <a:spcPts val="0"/>
              </a:spcAft>
              <a:buFont typeface="Wingdings 2"/>
              <a:buChar char=""/>
              <a:defRPr/>
            </a:pPr>
            <a:r>
              <a:rPr lang="de-DE" sz="2000"/>
              <a:t>Exkursionen</a:t>
            </a:r>
          </a:p>
        </p:txBody>
      </p:sp>
    </p:spTree>
    <p:extLst>
      <p:ext uri="{BB962C8B-B14F-4D97-AF65-F5344CB8AC3E}">
        <p14:creationId xmlns:p14="http://schemas.microsoft.com/office/powerpoint/2010/main" val="4269070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D523BCD-63C0-C2E9-8002-8E92D4DE81C0}"/>
              </a:ext>
            </a:extLst>
          </p:cNvPr>
          <p:cNvSpPr>
            <a:spLocks noGrp="1" noChangeArrowheads="1"/>
          </p:cNvSpPr>
          <p:nvPr>
            <p:ph type="title"/>
          </p:nvPr>
        </p:nvSpPr>
        <p:spPr>
          <a:xfrm>
            <a:off x="457200" y="274638"/>
            <a:ext cx="7467600" cy="1143000"/>
          </a:xfrm>
        </p:spPr>
        <p:txBody>
          <a:bodyPr/>
          <a:lstStyle/>
          <a:p>
            <a:pPr eaLnBrk="1" hangingPunct="1"/>
            <a:r>
              <a:rPr lang="de-DE" altLang="de-DE" dirty="0"/>
              <a:t>Bewertungsgrundlagen</a:t>
            </a:r>
          </a:p>
        </p:txBody>
      </p:sp>
      <p:sp>
        <p:nvSpPr>
          <p:cNvPr id="17411" name="Rectangle 3">
            <a:extLst>
              <a:ext uri="{FF2B5EF4-FFF2-40B4-BE49-F238E27FC236}">
                <a16:creationId xmlns:a16="http://schemas.microsoft.com/office/drawing/2014/main" id="{4FA4D66D-FB64-ABA0-0897-538AECB56ACA}"/>
              </a:ext>
            </a:extLst>
          </p:cNvPr>
          <p:cNvSpPr>
            <a:spLocks noGrp="1" noChangeArrowheads="1"/>
          </p:cNvSpPr>
          <p:nvPr>
            <p:ph idx="1"/>
          </p:nvPr>
        </p:nvSpPr>
        <p:spPr>
          <a:xfrm>
            <a:off x="1239416" y="2226568"/>
            <a:ext cx="6665168" cy="2404864"/>
          </a:xfrm>
        </p:spPr>
        <p:txBody>
          <a:bodyPr/>
          <a:lstStyle/>
          <a:p>
            <a:pPr eaLnBrk="1" hangingPunct="1"/>
            <a:r>
              <a:rPr lang="de-DE" altLang="de-DE"/>
              <a:t>Mündliche Mitarbeit </a:t>
            </a:r>
            <a:br>
              <a:rPr lang="de-DE" altLang="de-DE"/>
            </a:br>
            <a:r>
              <a:rPr lang="de-DE" altLang="de-DE" sz="2400"/>
              <a:t>(dazu zählen auch Hausaufgaben/ Vorträge/ </a:t>
            </a:r>
            <a:br>
              <a:rPr lang="de-DE" altLang="de-DE" sz="2400"/>
            </a:br>
            <a:r>
              <a:rPr lang="de-DE" altLang="de-DE" sz="2400"/>
              <a:t>Gruppenarbeitsergebnisse/ …)</a:t>
            </a:r>
            <a:br>
              <a:rPr lang="de-DE" altLang="de-DE" sz="2400"/>
            </a:br>
            <a:endParaRPr lang="de-DE" altLang="de-DE"/>
          </a:p>
          <a:p>
            <a:pPr eaLnBrk="1" hangingPunct="1"/>
            <a:r>
              <a:rPr lang="de-DE" altLang="de-DE"/>
              <a:t>Klausuren (falls schriftlich gewählt)</a:t>
            </a:r>
          </a:p>
        </p:txBody>
      </p:sp>
    </p:spTree>
    <p:extLst>
      <p:ext uri="{BB962C8B-B14F-4D97-AF65-F5344CB8AC3E}">
        <p14:creationId xmlns:p14="http://schemas.microsoft.com/office/powerpoint/2010/main" val="3596724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214088C-6032-0F1E-734C-5BF8AA0C6D93}"/>
              </a:ext>
            </a:extLst>
          </p:cNvPr>
          <p:cNvPicPr>
            <a:picLocks noChangeAspect="1"/>
          </p:cNvPicPr>
          <p:nvPr/>
        </p:nvPicPr>
        <p:blipFill>
          <a:blip r:embed="rId2"/>
          <a:stretch>
            <a:fillRect/>
          </a:stretch>
        </p:blipFill>
        <p:spPr>
          <a:xfrm rot="20711203">
            <a:off x="2958015" y="2742196"/>
            <a:ext cx="5688624" cy="2759462"/>
          </a:xfrm>
          <a:prstGeom prst="rect">
            <a:avLst/>
          </a:prstGeom>
        </p:spPr>
      </p:pic>
      <p:sp>
        <p:nvSpPr>
          <p:cNvPr id="18434" name="Rectangle 1026">
            <a:extLst>
              <a:ext uri="{FF2B5EF4-FFF2-40B4-BE49-F238E27FC236}">
                <a16:creationId xmlns:a16="http://schemas.microsoft.com/office/drawing/2014/main" id="{05CD3A48-E8BB-4AEF-FC98-487EF587C61E}"/>
              </a:ext>
            </a:extLst>
          </p:cNvPr>
          <p:cNvSpPr>
            <a:spLocks noGrp="1"/>
          </p:cNvSpPr>
          <p:nvPr>
            <p:ph type="title"/>
          </p:nvPr>
        </p:nvSpPr>
        <p:spPr>
          <a:xfrm>
            <a:off x="838200" y="1196752"/>
            <a:ext cx="7467600" cy="1143000"/>
          </a:xfrm>
        </p:spPr>
        <p:txBody>
          <a:bodyPr/>
          <a:lstStyle/>
          <a:p>
            <a:pPr algn="ctr" eaLnBrk="1" hangingPunct="1"/>
            <a:r>
              <a:rPr lang="de-DE" altLang="de-DE" b="1"/>
              <a:t>Unser Pädagogik-Team freut sich auf Eure Wahl</a:t>
            </a:r>
          </a:p>
        </p:txBody>
      </p:sp>
    </p:spTree>
    <p:extLst>
      <p:ext uri="{BB962C8B-B14F-4D97-AF65-F5344CB8AC3E}">
        <p14:creationId xmlns:p14="http://schemas.microsoft.com/office/powerpoint/2010/main" val="3394828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E0D4398-84C2-41B8-BF30-3157F7B18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Univers Condensed Light"/>
            </a:endParaRPr>
          </a:p>
        </p:txBody>
      </p:sp>
      <p:pic>
        <p:nvPicPr>
          <p:cNvPr id="1026" name="Picture 2" descr="Ein Bild, das Altar enthält.&#10;&#10;Automatisch generierte Beschreibung">
            <a:extLst>
              <a:ext uri="{FF2B5EF4-FFF2-40B4-BE49-F238E27FC236}">
                <a16:creationId xmlns:a16="http://schemas.microsoft.com/office/drawing/2014/main" id="{429C1598-7858-469B-B763-EED00DC7FE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70"/>
          <a:stretch/>
        </p:blipFill>
        <p:spPr bwMode="auto">
          <a:xfrm>
            <a:off x="-63532" y="-80680"/>
            <a:ext cx="6852867" cy="51434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23">
            <a:extLst>
              <a:ext uri="{FF2B5EF4-FFF2-40B4-BE49-F238E27FC236}">
                <a16:creationId xmlns:a16="http://schemas.microsoft.com/office/drawing/2014/main" id="{1E519840-CB5B-442F-AF8C-F848E7699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9169" y="852207"/>
            <a:ext cx="3199093" cy="5151552"/>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2240216 w 5664007"/>
              <a:gd name="connsiteY0" fmla="*/ 0 h 6857998"/>
              <a:gd name="connsiteX1" fmla="*/ 5664007 w 5664007"/>
              <a:gd name="connsiteY1" fmla="*/ 0 h 6857998"/>
              <a:gd name="connsiteX2" fmla="*/ 5664007 w 5664007"/>
              <a:gd name="connsiteY2" fmla="*/ 6857998 h 6857998"/>
              <a:gd name="connsiteX3" fmla="*/ 0 w 5664007"/>
              <a:gd name="connsiteY3" fmla="*/ 6846045 h 6857998"/>
              <a:gd name="connsiteX4" fmla="*/ 2240216 w 5664007"/>
              <a:gd name="connsiteY4" fmla="*/ 0 h 6857998"/>
              <a:gd name="connsiteX0" fmla="*/ 2170935 w 5594726"/>
              <a:gd name="connsiteY0" fmla="*/ 0 h 6865085"/>
              <a:gd name="connsiteX1" fmla="*/ 5594726 w 5594726"/>
              <a:gd name="connsiteY1" fmla="*/ 0 h 6865085"/>
              <a:gd name="connsiteX2" fmla="*/ 5594726 w 5594726"/>
              <a:gd name="connsiteY2" fmla="*/ 6857998 h 6865085"/>
              <a:gd name="connsiteX3" fmla="*/ 0 w 5594726"/>
              <a:gd name="connsiteY3" fmla="*/ 6865085 h 6865085"/>
              <a:gd name="connsiteX4" fmla="*/ 2170935 w 5594726"/>
              <a:gd name="connsiteY4" fmla="*/ 0 h 6865085"/>
              <a:gd name="connsiteX0" fmla="*/ 1747097 w 5170888"/>
              <a:gd name="connsiteY0" fmla="*/ 0 h 6865085"/>
              <a:gd name="connsiteX1" fmla="*/ 5170888 w 5170888"/>
              <a:gd name="connsiteY1" fmla="*/ 0 h 6865085"/>
              <a:gd name="connsiteX2" fmla="*/ 5170888 w 5170888"/>
              <a:gd name="connsiteY2" fmla="*/ 6857998 h 6865085"/>
              <a:gd name="connsiteX3" fmla="*/ 0 w 5170888"/>
              <a:gd name="connsiteY3" fmla="*/ 6865085 h 6865085"/>
              <a:gd name="connsiteX4" fmla="*/ 1747097 w 5170888"/>
              <a:gd name="connsiteY4" fmla="*/ 0 h 6865085"/>
              <a:gd name="connsiteX0" fmla="*/ 1404766 w 5170888"/>
              <a:gd name="connsiteY0" fmla="*/ 0 h 6865085"/>
              <a:gd name="connsiteX1" fmla="*/ 5170888 w 5170888"/>
              <a:gd name="connsiteY1" fmla="*/ 0 h 6865085"/>
              <a:gd name="connsiteX2" fmla="*/ 5170888 w 5170888"/>
              <a:gd name="connsiteY2" fmla="*/ 6857998 h 6865085"/>
              <a:gd name="connsiteX3" fmla="*/ 0 w 5170888"/>
              <a:gd name="connsiteY3" fmla="*/ 6865085 h 6865085"/>
              <a:gd name="connsiteX4" fmla="*/ 1404766 w 5170888"/>
              <a:gd name="connsiteY4" fmla="*/ 0 h 6865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88" h="6865085">
                <a:moveTo>
                  <a:pt x="1404766" y="0"/>
                </a:moveTo>
                <a:lnTo>
                  <a:pt x="5170888" y="0"/>
                </a:lnTo>
                <a:lnTo>
                  <a:pt x="5170888" y="6857998"/>
                </a:lnTo>
                <a:lnTo>
                  <a:pt x="0" y="6865085"/>
                </a:lnTo>
                <a:lnTo>
                  <a:pt x="140476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Univers Condensed Light"/>
            </a:endParaRPr>
          </a:p>
        </p:txBody>
      </p:sp>
      <p:sp>
        <p:nvSpPr>
          <p:cNvPr id="2" name="Titel 1">
            <a:extLst>
              <a:ext uri="{FF2B5EF4-FFF2-40B4-BE49-F238E27FC236}">
                <a16:creationId xmlns:a16="http://schemas.microsoft.com/office/drawing/2014/main" id="{15BE7E17-B828-4981-918D-86EA98DE5A3B}"/>
              </a:ext>
            </a:extLst>
          </p:cNvPr>
          <p:cNvSpPr>
            <a:spLocks noGrp="1"/>
          </p:cNvSpPr>
          <p:nvPr>
            <p:ph type="ctrTitle"/>
          </p:nvPr>
        </p:nvSpPr>
        <p:spPr>
          <a:xfrm>
            <a:off x="6378660" y="3126441"/>
            <a:ext cx="2365290" cy="2238935"/>
          </a:xfrm>
        </p:spPr>
        <p:txBody>
          <a:bodyPr vert="horz" lIns="68580" tIns="34290" rIns="68580" bIns="34290" rtlCol="0" anchor="b">
            <a:normAutofit/>
          </a:bodyPr>
          <a:lstStyle/>
          <a:p>
            <a:pPr algn="r"/>
            <a:r>
              <a:rPr lang="en-US" sz="2400" b="1"/>
              <a:t>Philosophie</a:t>
            </a:r>
          </a:p>
        </p:txBody>
      </p:sp>
      <p:sp>
        <p:nvSpPr>
          <p:cNvPr id="3" name="Untertitel 2">
            <a:extLst>
              <a:ext uri="{FF2B5EF4-FFF2-40B4-BE49-F238E27FC236}">
                <a16:creationId xmlns:a16="http://schemas.microsoft.com/office/drawing/2014/main" id="{06B0E1C5-A67C-4C6F-9E0E-068B245BB5C7}"/>
              </a:ext>
            </a:extLst>
          </p:cNvPr>
          <p:cNvSpPr>
            <a:spLocks noGrp="1"/>
          </p:cNvSpPr>
          <p:nvPr>
            <p:ph type="subTitle" idx="1"/>
          </p:nvPr>
        </p:nvSpPr>
        <p:spPr>
          <a:xfrm>
            <a:off x="6852882" y="1694905"/>
            <a:ext cx="1891068" cy="1140502"/>
          </a:xfrm>
        </p:spPr>
        <p:txBody>
          <a:bodyPr vert="horz" lIns="68580" tIns="34290" rIns="68580" bIns="34290" rtlCol="0">
            <a:normAutofit/>
          </a:bodyPr>
          <a:lstStyle/>
          <a:p>
            <a:pPr algn="r"/>
            <a:r>
              <a:rPr lang="en-US" sz="1200" i="1"/>
              <a:t>der Wahrheit am nächsten</a:t>
            </a:r>
          </a:p>
        </p:txBody>
      </p:sp>
      <p:cxnSp>
        <p:nvCxnSpPr>
          <p:cNvPr id="75" name="Straight Connector 74">
            <a:extLst>
              <a:ext uri="{FF2B5EF4-FFF2-40B4-BE49-F238E27FC236}">
                <a16:creationId xmlns:a16="http://schemas.microsoft.com/office/drawing/2014/main" id="{AC7EF422-3076-48F2-A38B-7CA851778E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8969" y="857250"/>
            <a:ext cx="3959292" cy="5834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896548C-21A4-493D-B220-64E89F1EF6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60812" y="852207"/>
            <a:ext cx="1709381" cy="514854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1334D13F-5116-4079-9B74-E6FD54AD62E3}"/>
              </a:ext>
            </a:extLst>
          </p:cNvPr>
          <p:cNvSpPr txBox="1"/>
          <p:nvPr/>
        </p:nvSpPr>
        <p:spPr>
          <a:xfrm>
            <a:off x="6725788" y="2672090"/>
            <a:ext cx="2018162" cy="1703030"/>
          </a:xfrm>
          <a:prstGeom prst="rect">
            <a:avLst/>
          </a:prstGeom>
          <a:noFill/>
        </p:spPr>
        <p:txBody>
          <a:bodyPr wrap="square" rtlCol="0">
            <a:spAutoFit/>
          </a:bodyPr>
          <a:lstStyle/>
          <a:p>
            <a:pPr defTabSz="685800" eaLnBrk="1" fontAlgn="auto" hangingPunct="1">
              <a:spcBef>
                <a:spcPts val="0"/>
              </a:spcBef>
              <a:spcAft>
                <a:spcPts val="450"/>
              </a:spcAft>
            </a:pPr>
            <a:r>
              <a:rPr lang="de-DE" sz="1950">
                <a:solidFill>
                  <a:prstClr val="black"/>
                </a:solidFill>
                <a:latin typeface="Ink Free" panose="03080402000500000000" pitchFamily="66" charset="0"/>
              </a:rPr>
              <a:t>„Habe Mut, dich deines eigenen Verstandes zu bedienen!“</a:t>
            </a:r>
          </a:p>
          <a:p>
            <a:pPr defTabSz="685800" eaLnBrk="1" fontAlgn="auto" hangingPunct="1">
              <a:spcBef>
                <a:spcPts val="0"/>
              </a:spcBef>
              <a:spcAft>
                <a:spcPts val="450"/>
              </a:spcAft>
            </a:pPr>
            <a:r>
              <a:rPr lang="de-DE" sz="750">
                <a:solidFill>
                  <a:prstClr val="black"/>
                </a:solidFill>
                <a:latin typeface="Calibri" panose="020F0502020204030204" pitchFamily="34" charset="0"/>
                <a:cs typeface="Calibri" panose="020F0502020204030204" pitchFamily="34" charset="0"/>
              </a:rPr>
              <a:t>Immanuel Kant, Was ist Aufklärung? Ausgewählte kleine Schriften, hrsg. von Horst D. Brandt. Hamburg 1999, 20-22</a:t>
            </a:r>
            <a:endParaRPr lang="de-DE" sz="900">
              <a:solidFill>
                <a:prstClr val="black"/>
              </a:solidFill>
              <a:latin typeface="Calibri" panose="020F0502020204030204" pitchFamily="34" charset="0"/>
              <a:cs typeface="Calibri" panose="020F0502020204030204" pitchFamily="34" charset="0"/>
            </a:endParaRPr>
          </a:p>
        </p:txBody>
      </p:sp>
      <p:sp>
        <p:nvSpPr>
          <p:cNvPr id="15" name="Textplatzhalter 8">
            <a:extLst>
              <a:ext uri="{FF2B5EF4-FFF2-40B4-BE49-F238E27FC236}">
                <a16:creationId xmlns:a16="http://schemas.microsoft.com/office/drawing/2014/main" id="{C462BAE6-0DEE-4F30-BB24-8233AC6B6120}"/>
              </a:ext>
            </a:extLst>
          </p:cNvPr>
          <p:cNvSpPr txBox="1">
            <a:spLocks/>
          </p:cNvSpPr>
          <p:nvPr/>
        </p:nvSpPr>
        <p:spPr>
          <a:xfrm>
            <a:off x="20622" y="5626613"/>
            <a:ext cx="3906370" cy="309282"/>
          </a:xfrm>
          <a:prstGeom prst="rect">
            <a:avLst/>
          </a:prstGeom>
          <a:solidFill>
            <a:schemeClr val="bg1"/>
          </a:solidFill>
          <a:ln>
            <a:noFill/>
          </a:ln>
        </p:spPr>
        <p:txBody>
          <a:bodyPr vert="horz" lIns="68580" tIns="34290" rIns="68580" bIns="34290" rtlCol="0">
            <a:normAutofit fontScale="70000" lnSpcReduction="200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fontAlgn="auto">
              <a:spcBef>
                <a:spcPts val="750"/>
              </a:spcBef>
              <a:spcAft>
                <a:spcPts val="0"/>
              </a:spcAft>
            </a:pPr>
            <a:r>
              <a:rPr lang="en-US" sz="1050" spc="225">
                <a:solidFill>
                  <a:sysClr val="windowText" lastClr="000000"/>
                </a:solidFill>
                <a:latin typeface="Arial" panose="020B0604020202020204" pitchFamily="34" charset="0"/>
                <a:cs typeface="Arial" panose="020B0604020202020204" pitchFamily="34" charset="0"/>
              </a:rPr>
              <a:t>Bildquelle: Raphael, Public domain, via Wikimedia Commons</a:t>
            </a:r>
            <a:endParaRPr lang="en-US" sz="1050" spc="225">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9976110"/>
      </p:ext>
    </p:extLst>
  </p:cSld>
  <p:clrMapOvr>
    <a:masterClrMapping/>
  </p:clrMapOvr>
  <mc:AlternateContent xmlns:mc="http://schemas.openxmlformats.org/markup-compatibility/2006" xmlns:p14="http://schemas.microsoft.com/office/powerpoint/2010/main">
    <mc:Choice Requires="p14">
      <p:transition spd="slow" p14:dur="2000" advTm="69461"/>
    </mc:Choice>
    <mc:Fallback xmlns="">
      <p:transition spd="slow" advTm="69461"/>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Univers Condensed Light"/>
            </a:endParaRPr>
          </a:p>
        </p:txBody>
      </p:sp>
      <p:sp>
        <p:nvSpPr>
          <p:cNvPr id="2" name="Titel 1">
            <a:extLst>
              <a:ext uri="{FF2B5EF4-FFF2-40B4-BE49-F238E27FC236}">
                <a16:creationId xmlns:a16="http://schemas.microsoft.com/office/drawing/2014/main" id="{6BBB523A-A3C3-469F-943B-5F0345B6D231}"/>
              </a:ext>
            </a:extLst>
          </p:cNvPr>
          <p:cNvSpPr>
            <a:spLocks noGrp="1"/>
          </p:cNvSpPr>
          <p:nvPr>
            <p:ph type="title"/>
          </p:nvPr>
        </p:nvSpPr>
        <p:spPr>
          <a:xfrm>
            <a:off x="3859619" y="1371600"/>
            <a:ext cx="4679016" cy="1036675"/>
          </a:xfrm>
        </p:spPr>
        <p:txBody>
          <a:bodyPr>
            <a:normAutofit/>
          </a:bodyPr>
          <a:lstStyle/>
          <a:p>
            <a:r>
              <a:rPr lang="de-DE" b="1"/>
              <a:t>Was ist Philosophie?</a:t>
            </a:r>
          </a:p>
        </p:txBody>
      </p:sp>
      <p:pic>
        <p:nvPicPr>
          <p:cNvPr id="4" name="Picture 2" descr="Ein Bild, das Altar enthält.&#10;&#10;Automatisch generierte Beschreibung">
            <a:extLst>
              <a:ext uri="{FF2B5EF4-FFF2-40B4-BE49-F238E27FC236}">
                <a16:creationId xmlns:a16="http://schemas.microsoft.com/office/drawing/2014/main" id="{45092BE6-5AB2-48B2-8C1C-5EEA6DB66E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21" r="27003" b="-2"/>
          <a:stretch/>
        </p:blipFill>
        <p:spPr bwMode="auto">
          <a:xfrm>
            <a:off x="16" y="851667"/>
            <a:ext cx="3724820" cy="5155748"/>
          </a:xfrm>
          <a:custGeom>
            <a:avLst/>
            <a:gdLst/>
            <a:ahLst/>
            <a:cxnLst/>
            <a:rect l="l" t="t" r="r" b="b"/>
            <a:pathLst>
              <a:path w="4966447" h="6874330">
                <a:moveTo>
                  <a:pt x="0" y="0"/>
                </a:moveTo>
                <a:lnTo>
                  <a:pt x="4966447" y="0"/>
                </a:lnTo>
                <a:lnTo>
                  <a:pt x="3355712" y="6874330"/>
                </a:lnTo>
                <a:lnTo>
                  <a:pt x="0" y="6874330"/>
                </a:lnTo>
                <a:close/>
              </a:path>
            </a:pathLst>
          </a:cu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9A7F2BD1-A730-42DC-B243-959CAAAFF4A9}"/>
              </a:ext>
            </a:extLst>
          </p:cNvPr>
          <p:cNvSpPr>
            <a:spLocks noGrp="1"/>
          </p:cNvSpPr>
          <p:nvPr>
            <p:ph idx="1"/>
          </p:nvPr>
        </p:nvSpPr>
        <p:spPr>
          <a:xfrm>
            <a:off x="3918740" y="2413858"/>
            <a:ext cx="4679015" cy="3016988"/>
          </a:xfrm>
        </p:spPr>
        <p:txBody>
          <a:bodyPr>
            <a:normAutofit/>
          </a:bodyPr>
          <a:lstStyle/>
          <a:p>
            <a:pPr marL="0" indent="0">
              <a:lnSpc>
                <a:spcPct val="90000"/>
              </a:lnSpc>
              <a:buNone/>
            </a:pPr>
            <a:r>
              <a:rPr lang="de-DE" sz="1425"/>
              <a:t>Die erste Wissenschaft, auf die alle Wissenschaften, sogar die Mathematik zurückgeführt werden kann</a:t>
            </a:r>
          </a:p>
          <a:p>
            <a:pPr>
              <a:lnSpc>
                <a:spcPct val="90000"/>
              </a:lnSpc>
              <a:buFont typeface="Symbol" panose="05050102010706020507" pitchFamily="18" charset="2"/>
              <a:buChar char="-"/>
            </a:pPr>
            <a:r>
              <a:rPr lang="de-DE" sz="1425"/>
              <a:t>Bevor man </a:t>
            </a:r>
            <a:r>
              <a:rPr lang="de-DE" sz="1425" b="1"/>
              <a:t>richtige Antworten </a:t>
            </a:r>
            <a:r>
              <a:rPr lang="de-DE" sz="1425"/>
              <a:t>geben kann, muss es erstmal einen </a:t>
            </a:r>
            <a:r>
              <a:rPr lang="de-DE" sz="1425" b="1"/>
              <a:t>zielgerichteten Denkprozess </a:t>
            </a:r>
            <a:r>
              <a:rPr lang="de-DE" sz="1425"/>
              <a:t>geben, der mit der </a:t>
            </a:r>
            <a:r>
              <a:rPr lang="de-DE" sz="1425" b="1"/>
              <a:t>richtigen Fragestellung</a:t>
            </a:r>
            <a:r>
              <a:rPr lang="de-DE" sz="1425"/>
              <a:t> beginnt.</a:t>
            </a:r>
          </a:p>
          <a:p>
            <a:pPr>
              <a:lnSpc>
                <a:spcPct val="90000"/>
              </a:lnSpc>
              <a:buFont typeface="Symbol" panose="05050102010706020507" pitchFamily="18" charset="2"/>
              <a:buChar char="-"/>
            </a:pPr>
            <a:r>
              <a:rPr lang="de-DE" sz="1425"/>
              <a:t>Die Philosophie stellt das in Frage, was einfach </a:t>
            </a:r>
            <a:r>
              <a:rPr lang="de-DE" sz="1425" b="1"/>
              <a:t>unreflektiert hingenommen </a:t>
            </a:r>
            <a:r>
              <a:rPr lang="de-DE" sz="1425"/>
              <a:t>wird.</a:t>
            </a:r>
          </a:p>
          <a:p>
            <a:pPr>
              <a:lnSpc>
                <a:spcPct val="90000"/>
              </a:lnSpc>
              <a:buFont typeface="Symbol" panose="05050102010706020507" pitchFamily="18" charset="2"/>
              <a:buChar char="-"/>
            </a:pPr>
            <a:r>
              <a:rPr lang="de-DE" sz="1425"/>
              <a:t>Der Philosoph versucht, sich und uns Klarheit über ein Thema zu verschaffen, das bedeutende praktische Konsequenzen hat, zugleich aber voller Schwierigkeiten steckt (z.B. Massentierhaltung).</a:t>
            </a:r>
          </a:p>
        </p:txBody>
      </p:sp>
      <p:cxnSp>
        <p:nvCxnSpPr>
          <p:cNvPr id="80" name="Straight Connector 79">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720592" y="842705"/>
            <a:ext cx="604612" cy="515804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0" name="Textplatzhalter 8">
            <a:extLst>
              <a:ext uri="{FF2B5EF4-FFF2-40B4-BE49-F238E27FC236}">
                <a16:creationId xmlns:a16="http://schemas.microsoft.com/office/drawing/2014/main" id="{D83A5A94-B8C1-4C7E-99D4-77CD9BF60A25}"/>
              </a:ext>
            </a:extLst>
          </p:cNvPr>
          <p:cNvSpPr txBox="1">
            <a:spLocks/>
          </p:cNvSpPr>
          <p:nvPr/>
        </p:nvSpPr>
        <p:spPr>
          <a:xfrm>
            <a:off x="57711" y="5606282"/>
            <a:ext cx="3906370" cy="309282"/>
          </a:xfrm>
          <a:prstGeom prst="rect">
            <a:avLst/>
          </a:prstGeom>
          <a:solidFill>
            <a:schemeClr val="bg1"/>
          </a:solidFill>
          <a:ln>
            <a:noFill/>
          </a:ln>
        </p:spPr>
        <p:txBody>
          <a:bodyPr vert="horz" lIns="68580" tIns="34290" rIns="68580" bIns="34290" rtlCol="0">
            <a:normAutofit fontScale="925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lnSpc>
                <a:spcPct val="120000"/>
              </a:lnSpc>
              <a:spcBef>
                <a:spcPts val="750"/>
              </a:spcBef>
              <a:spcAft>
                <a:spcPts val="0"/>
              </a:spcAft>
            </a:pPr>
            <a:r>
              <a:rPr lang="en-US" sz="1050" b="1">
                <a:solidFill>
                  <a:sysClr val="windowText" lastClr="000000"/>
                </a:solidFill>
                <a:latin typeface="Arial" panose="020B0604020202020204" pitchFamily="34" charset="0"/>
                <a:cs typeface="Arial" panose="020B0604020202020204" pitchFamily="34" charset="0"/>
              </a:rPr>
              <a:t>Bildquelle: </a:t>
            </a:r>
            <a:r>
              <a:rPr lang="en-US" sz="1050">
                <a:solidFill>
                  <a:sysClr val="windowText" lastClr="000000"/>
                </a:solidFill>
                <a:latin typeface="Arial" panose="020B0604020202020204" pitchFamily="34" charset="0"/>
                <a:cs typeface="Arial" panose="020B0604020202020204" pitchFamily="34" charset="0"/>
              </a:rPr>
              <a:t>Raphael, Public domain, via Wikimedia Commons</a:t>
            </a:r>
            <a:endParaRPr lang="en-US" sz="105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717197"/>
      </p:ext>
    </p:extLst>
  </p:cSld>
  <p:clrMapOvr>
    <a:masterClrMapping/>
  </p:clrMapOvr>
  <mc:AlternateContent xmlns:mc="http://schemas.openxmlformats.org/markup-compatibility/2006" xmlns:p14="http://schemas.microsoft.com/office/powerpoint/2010/main">
    <mc:Choice Requires="p14">
      <p:transition spd="slow" p14:dur="2000" advTm="130599"/>
    </mc:Choice>
    <mc:Fallback xmlns="">
      <p:transition spd="slow" advTm="130599"/>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B523A-A3C3-469F-943B-5F0345B6D231}"/>
              </a:ext>
            </a:extLst>
          </p:cNvPr>
          <p:cNvSpPr>
            <a:spLocks noGrp="1"/>
          </p:cNvSpPr>
          <p:nvPr>
            <p:ph type="title"/>
          </p:nvPr>
        </p:nvSpPr>
        <p:spPr/>
        <p:txBody>
          <a:bodyPr/>
          <a:lstStyle/>
          <a:p>
            <a:r>
              <a:rPr lang="de-DE" b="1"/>
              <a:t> Teilgebiete der Philosophie</a:t>
            </a:r>
          </a:p>
        </p:txBody>
      </p:sp>
      <p:pic>
        <p:nvPicPr>
          <p:cNvPr id="7" name="Grafik 6">
            <a:extLst>
              <a:ext uri="{FF2B5EF4-FFF2-40B4-BE49-F238E27FC236}">
                <a16:creationId xmlns:a16="http://schemas.microsoft.com/office/drawing/2014/main" id="{AA27611C-90E8-4F76-8041-1B36062E73F3}"/>
              </a:ext>
            </a:extLst>
          </p:cNvPr>
          <p:cNvPicPr>
            <a:picLocks noChangeAspect="1"/>
          </p:cNvPicPr>
          <p:nvPr/>
        </p:nvPicPr>
        <p:blipFill>
          <a:blip r:embed="rId3"/>
          <a:stretch>
            <a:fillRect/>
          </a:stretch>
        </p:blipFill>
        <p:spPr>
          <a:xfrm>
            <a:off x="650329" y="2081084"/>
            <a:ext cx="8097815" cy="3197691"/>
          </a:xfrm>
          <a:prstGeom prst="rect">
            <a:avLst/>
          </a:prstGeom>
        </p:spPr>
      </p:pic>
      <p:sp>
        <p:nvSpPr>
          <p:cNvPr id="9" name="Textfeld 8">
            <a:extLst>
              <a:ext uri="{FF2B5EF4-FFF2-40B4-BE49-F238E27FC236}">
                <a16:creationId xmlns:a16="http://schemas.microsoft.com/office/drawing/2014/main" id="{DC7A0B75-D5B3-45A4-8503-C6EBB6B43736}"/>
              </a:ext>
            </a:extLst>
          </p:cNvPr>
          <p:cNvSpPr txBox="1"/>
          <p:nvPr/>
        </p:nvSpPr>
        <p:spPr>
          <a:xfrm>
            <a:off x="3402106" y="5600699"/>
            <a:ext cx="5705408" cy="230832"/>
          </a:xfrm>
          <a:prstGeom prst="rect">
            <a:avLst/>
          </a:prstGeom>
          <a:noFill/>
        </p:spPr>
        <p:txBody>
          <a:bodyPr wrap="none" rtlCol="0">
            <a:spAutoFit/>
          </a:bodyPr>
          <a:lstStyle/>
          <a:p>
            <a:pPr defTabSz="685800" eaLnBrk="1" fontAlgn="auto" hangingPunct="1">
              <a:spcBef>
                <a:spcPts val="0"/>
              </a:spcBef>
              <a:spcAft>
                <a:spcPts val="0"/>
              </a:spcAft>
            </a:pPr>
            <a:r>
              <a:rPr lang="de-DE" sz="900">
                <a:solidFill>
                  <a:prstClr val="black"/>
                </a:solidFill>
                <a:latin typeface="Arial" panose="020B0604020202020204" pitchFamily="34" charset="0"/>
                <a:cs typeface="Arial" panose="020B0604020202020204" pitchFamily="34" charset="0"/>
              </a:rPr>
              <a:t>Aus: </a:t>
            </a:r>
            <a:r>
              <a:rPr lang="de-DE" sz="900" b="1">
                <a:solidFill>
                  <a:prstClr val="black"/>
                </a:solidFill>
                <a:latin typeface="Arial" panose="020B0604020202020204" pitchFamily="34" charset="0"/>
                <a:cs typeface="Arial" panose="020B0604020202020204" pitchFamily="34" charset="0"/>
              </a:rPr>
              <a:t>Philo. Einführungsphase</a:t>
            </a:r>
            <a:r>
              <a:rPr lang="de-DE" sz="900">
                <a:solidFill>
                  <a:prstClr val="black"/>
                </a:solidFill>
                <a:latin typeface="Arial" panose="020B0604020202020204" pitchFamily="34" charset="0"/>
                <a:cs typeface="Arial" panose="020B0604020202020204" pitchFamily="34" charset="0"/>
              </a:rPr>
              <a:t>, Hrsg. Bernd Rolf und Jörg Peters, Bamberg: 2017, C.C. Buchner, S. 22/23.</a:t>
            </a:r>
          </a:p>
        </p:txBody>
      </p:sp>
    </p:spTree>
    <p:extLst>
      <p:ext uri="{BB962C8B-B14F-4D97-AF65-F5344CB8AC3E}">
        <p14:creationId xmlns:p14="http://schemas.microsoft.com/office/powerpoint/2010/main" val="3043063300"/>
      </p:ext>
    </p:extLst>
  </p:cSld>
  <p:clrMapOvr>
    <a:masterClrMapping/>
  </p:clrMapOvr>
  <mc:AlternateContent xmlns:mc="http://schemas.openxmlformats.org/markup-compatibility/2006" xmlns:p14="http://schemas.microsoft.com/office/powerpoint/2010/main">
    <mc:Choice Requires="p14">
      <p:transition spd="slow" p14:dur="2000" advTm="112673"/>
    </mc:Choice>
    <mc:Fallback xmlns="">
      <p:transition spd="slow" advTm="11267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BE124-F21F-409F-BFF4-DD47C1631688}"/>
              </a:ext>
            </a:extLst>
          </p:cNvPr>
          <p:cNvSpPr>
            <a:spLocks noGrp="1"/>
          </p:cNvSpPr>
          <p:nvPr>
            <p:ph type="title"/>
          </p:nvPr>
        </p:nvSpPr>
        <p:spPr/>
        <p:txBody>
          <a:bodyPr/>
          <a:lstStyle/>
          <a:p>
            <a:r>
              <a:rPr lang="de-DE"/>
              <a:t>Philosophische(s) Fragen</a:t>
            </a:r>
          </a:p>
        </p:txBody>
      </p:sp>
      <p:sp>
        <p:nvSpPr>
          <p:cNvPr id="3" name="Inhaltsplatzhalter 2">
            <a:extLst>
              <a:ext uri="{FF2B5EF4-FFF2-40B4-BE49-F238E27FC236}">
                <a16:creationId xmlns:a16="http://schemas.microsoft.com/office/drawing/2014/main" id="{87B44937-7309-47AF-A0B2-B96365F5588D}"/>
              </a:ext>
            </a:extLst>
          </p:cNvPr>
          <p:cNvSpPr>
            <a:spLocks noGrp="1"/>
          </p:cNvSpPr>
          <p:nvPr>
            <p:ph idx="1"/>
          </p:nvPr>
        </p:nvSpPr>
        <p:spPr/>
        <p:txBody>
          <a:bodyPr/>
          <a:lstStyle/>
          <a:p>
            <a:pPr marL="0" indent="0">
              <a:buNone/>
            </a:pPr>
            <a:r>
              <a:rPr lang="de-DE"/>
              <a:t>Philosophie ist im Grunde das systematische Stellen grundsätzlicher Fragen, für die in anderen Schulfächern häufig keine Zeit zur Verfügung steht.</a:t>
            </a:r>
          </a:p>
          <a:p>
            <a:pPr marL="0" indent="0">
              <a:buNone/>
            </a:pPr>
            <a:endParaRPr lang="de-DE" b="1"/>
          </a:p>
          <a:p>
            <a:pPr marL="0" indent="0">
              <a:buNone/>
            </a:pPr>
            <a:r>
              <a:rPr lang="de-DE" b="1"/>
              <a:t>Das philosophische Fragen will, auch wenn es nicht auf endgültige Antworten zielt, doch eine vernünftige Klärung erreichen.</a:t>
            </a:r>
          </a:p>
        </p:txBody>
      </p:sp>
    </p:spTree>
    <p:extLst>
      <p:ext uri="{BB962C8B-B14F-4D97-AF65-F5344CB8AC3E}">
        <p14:creationId xmlns:p14="http://schemas.microsoft.com/office/powerpoint/2010/main" val="3322643460"/>
      </p:ext>
    </p:extLst>
  </p:cSld>
  <p:clrMapOvr>
    <a:masterClrMapping/>
  </p:clrMapOvr>
  <mc:AlternateContent xmlns:mc="http://schemas.openxmlformats.org/markup-compatibility/2006" xmlns:p14="http://schemas.microsoft.com/office/powerpoint/2010/main">
    <mc:Choice Requires="p14">
      <p:transition spd="slow" p14:dur="2000" advTm="87154"/>
    </mc:Choice>
    <mc:Fallback xmlns="">
      <p:transition spd="slow" advTm="87154"/>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260350"/>
            <a:ext cx="7772400" cy="1143000"/>
          </a:xfrm>
        </p:spPr>
        <p:txBody>
          <a:bodyPr/>
          <a:lstStyle/>
          <a:p>
            <a:r>
              <a:rPr lang="de-DE" sz="4000">
                <a:solidFill>
                  <a:schemeClr val="bg1"/>
                </a:solidFill>
              </a:rPr>
              <a:t>Jahrgangsstufe EF</a:t>
            </a:r>
          </a:p>
        </p:txBody>
      </p:sp>
      <p:sp>
        <p:nvSpPr>
          <p:cNvPr id="24579" name="Text Box 6"/>
          <p:cNvSpPr txBox="1">
            <a:spLocks noChangeArrowheads="1"/>
          </p:cNvSpPr>
          <p:nvPr/>
        </p:nvSpPr>
        <p:spPr bwMode="auto">
          <a:xfrm>
            <a:off x="974725" y="6238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p>
        </p:txBody>
      </p:sp>
      <p:sp>
        <p:nvSpPr>
          <p:cNvPr id="24581" name="Text Box 8"/>
          <p:cNvSpPr txBox="1">
            <a:spLocks noChangeArrowheads="1"/>
          </p:cNvSpPr>
          <p:nvPr/>
        </p:nvSpPr>
        <p:spPr bwMode="auto">
          <a:xfrm>
            <a:off x="5546725" y="1919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p>
        </p:txBody>
      </p:sp>
      <p:graphicFrame>
        <p:nvGraphicFramePr>
          <p:cNvPr id="2" name="Tabelle 1">
            <a:extLst>
              <a:ext uri="{FF2B5EF4-FFF2-40B4-BE49-F238E27FC236}">
                <a16:creationId xmlns:a16="http://schemas.microsoft.com/office/drawing/2014/main" id="{778AA2E2-2EBA-4F7B-B9CB-0D28384504AB}"/>
              </a:ext>
            </a:extLst>
          </p:cNvPr>
          <p:cNvGraphicFramePr>
            <a:graphicFrameLocks noGrp="1"/>
          </p:cNvGraphicFramePr>
          <p:nvPr>
            <p:extLst>
              <p:ext uri="{D42A27DB-BD31-4B8C-83A1-F6EECF244321}">
                <p14:modId xmlns:p14="http://schemas.microsoft.com/office/powerpoint/2010/main" val="2542161685"/>
              </p:ext>
            </p:extLst>
          </p:nvPr>
        </p:nvGraphicFramePr>
        <p:xfrm>
          <a:off x="1524000" y="1403350"/>
          <a:ext cx="6096000" cy="2602984"/>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894038503"/>
                    </a:ext>
                  </a:extLst>
                </a:gridCol>
                <a:gridCol w="3048000">
                  <a:extLst>
                    <a:ext uri="{9D8B030D-6E8A-4147-A177-3AD203B41FA5}">
                      <a16:colId xmlns:a16="http://schemas.microsoft.com/office/drawing/2014/main" val="3672322689"/>
                    </a:ext>
                  </a:extLst>
                </a:gridCol>
              </a:tblGrid>
              <a:tr h="211048">
                <a:tc>
                  <a:txBody>
                    <a:bodyPr/>
                    <a:lstStyle/>
                    <a:p>
                      <a:pPr algn="ctr"/>
                      <a:r>
                        <a:rPr lang="de-DE" b="0">
                          <a:solidFill>
                            <a:schemeClr val="bg1"/>
                          </a:solidFill>
                          <a:latin typeface="Arial" panose="020B0604020202020204" pitchFamily="34" charset="0"/>
                          <a:cs typeface="Arial" panose="020B0604020202020204" pitchFamily="34" charset="0"/>
                        </a:rPr>
                        <a:t>Kursart</a:t>
                      </a:r>
                    </a:p>
                  </a:txBody>
                  <a:tcPr>
                    <a:solidFill>
                      <a:srgbClr val="FF9900"/>
                    </a:solidFill>
                  </a:tcPr>
                </a:tc>
                <a:tc>
                  <a:txBody>
                    <a:bodyPr/>
                    <a:lstStyle/>
                    <a:p>
                      <a:pPr marL="0" algn="ctr" defTabSz="914400" rtl="0" eaLnBrk="1" latinLnBrk="0" hangingPunct="1"/>
                      <a:r>
                        <a:rPr lang="de-DE" sz="1800" b="0" kern="1200">
                          <a:solidFill>
                            <a:schemeClr val="bg1"/>
                          </a:solidFill>
                          <a:latin typeface="Arial" panose="020B0604020202020204" pitchFamily="34" charset="0"/>
                          <a:ea typeface="+mn-ea"/>
                          <a:cs typeface="Arial" panose="020B0604020202020204" pitchFamily="34" charset="0"/>
                        </a:rPr>
                        <a:t>Wochenstunden</a:t>
                      </a:r>
                    </a:p>
                  </a:txBody>
                  <a:tcPr/>
                </a:tc>
                <a:extLst>
                  <a:ext uri="{0D108BD9-81ED-4DB2-BD59-A6C34878D82A}">
                    <a16:rowId xmlns:a16="http://schemas.microsoft.com/office/drawing/2014/main" val="1113151600"/>
                  </a:ext>
                </a:extLst>
              </a:tr>
              <a:tr h="370840">
                <a:tc>
                  <a:txBody>
                    <a:bodyPr/>
                    <a:lstStyle/>
                    <a:p>
                      <a:pPr marL="0" algn="ctr" defTabSz="914400" rtl="0" eaLnBrk="1" latinLnBrk="0" hangingPunct="1"/>
                      <a:r>
                        <a:rPr lang="de-DE" sz="1800" b="0" kern="1200">
                          <a:solidFill>
                            <a:schemeClr val="bg1"/>
                          </a:solidFill>
                          <a:latin typeface="Arial" panose="020B0604020202020204" pitchFamily="34" charset="0"/>
                          <a:ea typeface="+mn-ea"/>
                          <a:cs typeface="Arial" panose="020B0604020202020204" pitchFamily="34" charset="0"/>
                        </a:rPr>
                        <a:t>Grundkurse</a:t>
                      </a:r>
                    </a:p>
                  </a:txBody>
                  <a:tcPr>
                    <a:solidFill>
                      <a:srgbClr val="9BBB59"/>
                    </a:solidFill>
                  </a:tcPr>
                </a:tc>
                <a:tc>
                  <a:txBody>
                    <a:bodyPr/>
                    <a:lstStyle/>
                    <a:p>
                      <a:pPr marL="0" algn="ctr" defTabSz="914400" rtl="0" eaLnBrk="1" latinLnBrk="0" hangingPunct="1"/>
                      <a:r>
                        <a:rPr lang="de-DE" sz="1800" b="0" kern="1200">
                          <a:solidFill>
                            <a:schemeClr val="bg1"/>
                          </a:solidFill>
                          <a:latin typeface="Arial" panose="020B0604020202020204" pitchFamily="34" charset="0"/>
                          <a:ea typeface="+mn-ea"/>
                          <a:cs typeface="Arial" panose="020B0604020202020204" pitchFamily="34" charset="0"/>
                        </a:rPr>
                        <a:t>3-stündig</a:t>
                      </a:r>
                    </a:p>
                  </a:txBody>
                  <a:tcPr>
                    <a:solidFill>
                      <a:srgbClr val="9BBB59"/>
                    </a:solidFill>
                  </a:tcPr>
                </a:tc>
                <a:extLst>
                  <a:ext uri="{0D108BD9-81ED-4DB2-BD59-A6C34878D82A}">
                    <a16:rowId xmlns:a16="http://schemas.microsoft.com/office/drawing/2014/main" val="2837516094"/>
                  </a:ext>
                </a:extLst>
              </a:tr>
              <a:tr h="370840">
                <a:tc>
                  <a:txBody>
                    <a:bodyPr/>
                    <a:lstStyle/>
                    <a:p>
                      <a:pPr marL="0" algn="ctr" defTabSz="914400" rtl="0" eaLnBrk="1" latinLnBrk="0" hangingPunct="1"/>
                      <a:r>
                        <a:rPr lang="de-DE" sz="1800" b="0" kern="1200" dirty="0">
                          <a:solidFill>
                            <a:schemeClr val="bg1"/>
                          </a:solidFill>
                          <a:latin typeface="Arial" panose="020B0604020202020204" pitchFamily="34" charset="0"/>
                          <a:ea typeface="+mn-ea"/>
                          <a:cs typeface="Arial" panose="020B0604020202020204" pitchFamily="34" charset="0"/>
                        </a:rPr>
                        <a:t>Spanisch neu/ Latein neu</a:t>
                      </a:r>
                    </a:p>
                  </a:txBody>
                  <a:tcPr>
                    <a:solidFill>
                      <a:srgbClr val="9BBB59"/>
                    </a:solidFill>
                  </a:tcPr>
                </a:tc>
                <a:tc>
                  <a:txBody>
                    <a:bodyPr/>
                    <a:lstStyle/>
                    <a:p>
                      <a:pPr marL="0" algn="ctr" defTabSz="914400" rtl="0" eaLnBrk="1" latinLnBrk="0" hangingPunct="1"/>
                      <a:r>
                        <a:rPr lang="de-DE" sz="1800" b="0" kern="1200">
                          <a:solidFill>
                            <a:schemeClr val="bg1"/>
                          </a:solidFill>
                          <a:latin typeface="Arial" panose="020B0604020202020204" pitchFamily="34" charset="0"/>
                          <a:ea typeface="+mn-ea"/>
                          <a:cs typeface="Arial" panose="020B0604020202020204" pitchFamily="34" charset="0"/>
                        </a:rPr>
                        <a:t>4-stündig</a:t>
                      </a:r>
                    </a:p>
                  </a:txBody>
                  <a:tcPr>
                    <a:solidFill>
                      <a:srgbClr val="9BBB59"/>
                    </a:solidFill>
                  </a:tcPr>
                </a:tc>
                <a:extLst>
                  <a:ext uri="{0D108BD9-81ED-4DB2-BD59-A6C34878D82A}">
                    <a16:rowId xmlns:a16="http://schemas.microsoft.com/office/drawing/2014/main" val="1798622518"/>
                  </a:ext>
                </a:extLst>
              </a:tr>
              <a:tr h="559440">
                <a:tc gridSpan="2">
                  <a:txBody>
                    <a:bodyPr/>
                    <a:lstStyle/>
                    <a:p>
                      <a:pPr marL="0" algn="ctr" defTabSz="914400" rtl="0" eaLnBrk="1" latinLnBrk="0" hangingPunct="1"/>
                      <a:r>
                        <a:rPr lang="de-DE" sz="1800" b="0" kern="1200">
                          <a:solidFill>
                            <a:schemeClr val="bg1"/>
                          </a:solidFill>
                          <a:latin typeface="Arial" panose="020B0604020202020204" pitchFamily="34" charset="0"/>
                          <a:ea typeface="+mn-ea"/>
                          <a:cs typeface="Arial" panose="020B0604020202020204" pitchFamily="34" charset="0"/>
                        </a:rPr>
                        <a:t>Noten 1-6</a:t>
                      </a:r>
                    </a:p>
                  </a:txBody>
                  <a:tcPr anchor="ctr">
                    <a:solidFill>
                      <a:srgbClr val="E4ECAC"/>
                    </a:solidFill>
                  </a:tcPr>
                </a:tc>
                <a:tc hMerge="1">
                  <a:txBody>
                    <a:bodyPr/>
                    <a:lstStyle/>
                    <a:p>
                      <a:pPr marL="0" algn="l" defTabSz="914400" rtl="0" eaLnBrk="1" latinLnBrk="0" hangingPunct="1"/>
                      <a:endParaRPr lang="de-DE" sz="1800" b="0" kern="1200">
                        <a:solidFill>
                          <a:schemeClr val="bg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844513810"/>
                  </a:ext>
                </a:extLst>
              </a:tr>
              <a:tr h="370840">
                <a:tc>
                  <a:txBody>
                    <a:bodyPr/>
                    <a:lstStyle/>
                    <a:p>
                      <a:pPr marL="0" algn="ctr" defTabSz="914400" rtl="0" eaLnBrk="1" latinLnBrk="0" hangingPunct="1"/>
                      <a:r>
                        <a:rPr lang="de-DE" sz="1800" b="0" kern="1200">
                          <a:solidFill>
                            <a:schemeClr val="bg1"/>
                          </a:solidFill>
                          <a:latin typeface="Arial" panose="020B0604020202020204" pitchFamily="34" charset="0"/>
                          <a:ea typeface="+mn-ea"/>
                          <a:cs typeface="Arial" panose="020B0604020202020204" pitchFamily="34" charset="0"/>
                        </a:rPr>
                        <a:t>Vertiefungskurse</a:t>
                      </a:r>
                    </a:p>
                  </a:txBody>
                  <a:tcPr>
                    <a:solidFill>
                      <a:srgbClr val="9BBB59"/>
                    </a:solidFill>
                  </a:tcPr>
                </a:tc>
                <a:tc>
                  <a:txBody>
                    <a:bodyPr/>
                    <a:lstStyle/>
                    <a:p>
                      <a:pPr marL="0" algn="ctr" defTabSz="914400" rtl="0" eaLnBrk="1" latinLnBrk="0" hangingPunct="1"/>
                      <a:r>
                        <a:rPr lang="de-DE" sz="1800" b="0" kern="1200">
                          <a:solidFill>
                            <a:schemeClr val="bg1"/>
                          </a:solidFill>
                          <a:latin typeface="Arial" panose="020B0604020202020204" pitchFamily="34" charset="0"/>
                          <a:ea typeface="+mn-ea"/>
                          <a:cs typeface="Arial" panose="020B0604020202020204" pitchFamily="34" charset="0"/>
                        </a:rPr>
                        <a:t>2-stündig</a:t>
                      </a:r>
                    </a:p>
                  </a:txBody>
                  <a:tcPr>
                    <a:solidFill>
                      <a:srgbClr val="9BBB59"/>
                    </a:solidFill>
                  </a:tcPr>
                </a:tc>
                <a:extLst>
                  <a:ext uri="{0D108BD9-81ED-4DB2-BD59-A6C34878D82A}">
                    <a16:rowId xmlns:a16="http://schemas.microsoft.com/office/drawing/2014/main" val="867091346"/>
                  </a:ext>
                </a:extLst>
              </a:tr>
              <a:tr h="565264">
                <a:tc gridSpan="2">
                  <a:txBody>
                    <a:bodyPr/>
                    <a:lstStyle/>
                    <a:p>
                      <a:pPr marL="0" algn="ctr" defTabSz="914400" rtl="0" eaLnBrk="1" latinLnBrk="0" hangingPunct="1"/>
                      <a:r>
                        <a:rPr lang="de-DE" sz="1800" b="0" kern="1200" dirty="0">
                          <a:solidFill>
                            <a:schemeClr val="bg1"/>
                          </a:solidFill>
                          <a:latin typeface="Arial" panose="020B0604020202020204" pitchFamily="34" charset="0"/>
                          <a:ea typeface="+mn-ea"/>
                          <a:cs typeface="Arial" panose="020B0604020202020204" pitchFamily="34" charset="0"/>
                        </a:rPr>
                        <a:t>qualifizierende Bemerkungen</a:t>
                      </a:r>
                    </a:p>
                  </a:txBody>
                  <a:tcPr anchor="ctr">
                    <a:solidFill>
                      <a:srgbClr val="E4ECAC"/>
                    </a:solidFill>
                  </a:tcPr>
                </a:tc>
                <a:tc hMerge="1">
                  <a:txBody>
                    <a:bodyPr/>
                    <a:lstStyle/>
                    <a:p>
                      <a:pPr marL="0" algn="l" defTabSz="914400" rtl="0" eaLnBrk="1" latinLnBrk="0" hangingPunct="1"/>
                      <a:endParaRPr lang="de-DE" sz="1800" b="0" kern="1200">
                        <a:solidFill>
                          <a:schemeClr val="bg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143651898"/>
                  </a:ext>
                </a:extLst>
              </a:tr>
            </a:tbl>
          </a:graphicData>
        </a:graphic>
      </p:graphicFrame>
      <p:graphicFrame>
        <p:nvGraphicFramePr>
          <p:cNvPr id="3" name="Tabelle 2">
            <a:extLst>
              <a:ext uri="{FF2B5EF4-FFF2-40B4-BE49-F238E27FC236}">
                <a16:creationId xmlns:a16="http://schemas.microsoft.com/office/drawing/2014/main" id="{9E8A16FA-DD23-4EF5-B430-3BF42897F538}"/>
              </a:ext>
            </a:extLst>
          </p:cNvPr>
          <p:cNvGraphicFramePr>
            <a:graphicFrameLocks noGrp="1"/>
          </p:cNvGraphicFramePr>
          <p:nvPr>
            <p:extLst>
              <p:ext uri="{D42A27DB-BD31-4B8C-83A1-F6EECF244321}">
                <p14:modId xmlns:p14="http://schemas.microsoft.com/office/powerpoint/2010/main" val="597601032"/>
              </p:ext>
            </p:extLst>
          </p:nvPr>
        </p:nvGraphicFramePr>
        <p:xfrm>
          <a:off x="1524000" y="4585454"/>
          <a:ext cx="6096000" cy="148336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453842461"/>
                    </a:ext>
                  </a:extLst>
                </a:gridCol>
              </a:tblGrid>
              <a:tr h="370840">
                <a:tc>
                  <a:txBody>
                    <a:bodyPr/>
                    <a:lstStyle/>
                    <a:p>
                      <a:pPr marL="0" algn="ctr" defTabSz="914400" rtl="0" eaLnBrk="1" latinLnBrk="0" hangingPunct="1"/>
                      <a:r>
                        <a:rPr lang="de-DE" sz="1800" b="1" kern="1200">
                          <a:solidFill>
                            <a:schemeClr val="bg1"/>
                          </a:solidFill>
                          <a:latin typeface="Arial" panose="020B0604020202020204" pitchFamily="34" charset="0"/>
                          <a:ea typeface="+mn-ea"/>
                          <a:cs typeface="Arial" panose="020B0604020202020204" pitchFamily="34" charset="0"/>
                        </a:rPr>
                        <a:t>Wie viele Kurse</a:t>
                      </a:r>
                      <a:r>
                        <a:rPr lang="de-DE" sz="1800" b="1" kern="1200" baseline="0">
                          <a:solidFill>
                            <a:schemeClr val="bg1"/>
                          </a:solidFill>
                          <a:latin typeface="Arial" panose="020B0604020202020204" pitchFamily="34" charset="0"/>
                          <a:ea typeface="+mn-ea"/>
                          <a:cs typeface="Arial" panose="020B0604020202020204" pitchFamily="34" charset="0"/>
                        </a:rPr>
                        <a:t> kann/muss ich wählen?</a:t>
                      </a:r>
                      <a:endParaRPr lang="de-DE" sz="1800" b="1" kern="1200">
                        <a:solidFill>
                          <a:schemeClr val="bg1"/>
                        </a:solidFill>
                        <a:latin typeface="Arial" panose="020B0604020202020204" pitchFamily="34" charset="0"/>
                        <a:ea typeface="+mn-ea"/>
                        <a:cs typeface="Arial" panose="020B0604020202020204" pitchFamily="34" charset="0"/>
                      </a:endParaRPr>
                    </a:p>
                  </a:txBody>
                  <a:tcPr>
                    <a:solidFill>
                      <a:srgbClr val="FF9900"/>
                    </a:solidFill>
                  </a:tcPr>
                </a:tc>
                <a:extLst>
                  <a:ext uri="{0D108BD9-81ED-4DB2-BD59-A6C34878D82A}">
                    <a16:rowId xmlns:a16="http://schemas.microsoft.com/office/drawing/2014/main" val="32844162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0" kern="1200">
                          <a:solidFill>
                            <a:schemeClr val="bg1"/>
                          </a:solidFill>
                          <a:latin typeface="Arial" panose="020B0604020202020204" pitchFamily="34" charset="0"/>
                          <a:ea typeface="+mn-ea"/>
                          <a:cs typeface="Arial" panose="020B0604020202020204" pitchFamily="34" charset="0"/>
                        </a:rPr>
                        <a:t>9 Grundkurse Pflichtbereich</a:t>
                      </a:r>
                    </a:p>
                  </a:txBody>
                  <a:tcPr/>
                </a:tc>
                <a:extLst>
                  <a:ext uri="{0D108BD9-81ED-4DB2-BD59-A6C34878D82A}">
                    <a16:rowId xmlns:a16="http://schemas.microsoft.com/office/drawing/2014/main" val="348969692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0" kern="1200">
                          <a:solidFill>
                            <a:schemeClr val="bg1"/>
                          </a:solidFill>
                          <a:latin typeface="Arial" panose="020B0604020202020204" pitchFamily="34" charset="0"/>
                          <a:ea typeface="+mn-ea"/>
                          <a:cs typeface="Arial" panose="020B0604020202020204" pitchFamily="34" charset="0"/>
                        </a:rPr>
                        <a:t>2-3 (Grund-) Kurse Wahlbereich</a:t>
                      </a:r>
                    </a:p>
                  </a:txBody>
                  <a:tcPr>
                    <a:solidFill>
                      <a:srgbClr val="FFEFE7"/>
                    </a:solidFill>
                  </a:tcPr>
                </a:tc>
                <a:extLst>
                  <a:ext uri="{0D108BD9-81ED-4DB2-BD59-A6C34878D82A}">
                    <a16:rowId xmlns:a16="http://schemas.microsoft.com/office/drawing/2014/main" val="7355740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0" kern="1200">
                          <a:solidFill>
                            <a:schemeClr val="bg1"/>
                          </a:solidFill>
                          <a:latin typeface="Arial" panose="020B0604020202020204" pitchFamily="34" charset="0"/>
                          <a:ea typeface="+mn-ea"/>
                          <a:cs typeface="Arial" panose="020B0604020202020204" pitchFamily="34" charset="0"/>
                        </a:rPr>
                        <a:t>10 Grundkurse versetzungsrelevant</a:t>
                      </a:r>
                    </a:p>
                  </a:txBody>
                  <a:tcPr/>
                </a:tc>
                <a:extLst>
                  <a:ext uri="{0D108BD9-81ED-4DB2-BD59-A6C34878D82A}">
                    <a16:rowId xmlns:a16="http://schemas.microsoft.com/office/drawing/2014/main" val="3095718321"/>
                  </a:ext>
                </a:extLst>
              </a:tr>
            </a:tbl>
          </a:graphicData>
        </a:graphic>
      </p:graphicFrame>
      <p:pic>
        <p:nvPicPr>
          <p:cNvPr id="7" name="Picture 2" descr="asglogob">
            <a:extLst>
              <a:ext uri="{FF2B5EF4-FFF2-40B4-BE49-F238E27FC236}">
                <a16:creationId xmlns:a16="http://schemas.microsoft.com/office/drawing/2014/main" id="{0639CCE3-FE02-4243-BA77-8118A6F7E0B6}"/>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8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CFBD6-3AB4-4C23-B30F-62057E08F8AD}"/>
              </a:ext>
            </a:extLst>
          </p:cNvPr>
          <p:cNvSpPr>
            <a:spLocks noGrp="1"/>
          </p:cNvSpPr>
          <p:nvPr>
            <p:ph type="title"/>
          </p:nvPr>
        </p:nvSpPr>
        <p:spPr/>
        <p:txBody>
          <a:bodyPr/>
          <a:lstStyle/>
          <a:p>
            <a:r>
              <a:rPr lang="de-DE"/>
              <a:t>Philosophie als Schule des Denkens</a:t>
            </a:r>
          </a:p>
        </p:txBody>
      </p:sp>
      <p:sp>
        <p:nvSpPr>
          <p:cNvPr id="3" name="Inhaltsplatzhalter 2">
            <a:extLst>
              <a:ext uri="{FF2B5EF4-FFF2-40B4-BE49-F238E27FC236}">
                <a16:creationId xmlns:a16="http://schemas.microsoft.com/office/drawing/2014/main" id="{DA157E3D-FF90-4BD2-9257-7E236FA246CD}"/>
              </a:ext>
            </a:extLst>
          </p:cNvPr>
          <p:cNvSpPr>
            <a:spLocks noGrp="1"/>
          </p:cNvSpPr>
          <p:nvPr>
            <p:ph idx="1"/>
          </p:nvPr>
        </p:nvSpPr>
        <p:spPr/>
        <p:txBody>
          <a:bodyPr>
            <a:normAutofit/>
          </a:bodyPr>
          <a:lstStyle/>
          <a:p>
            <a:pPr marL="0" indent="0">
              <a:buNone/>
            </a:pPr>
            <a:r>
              <a:rPr lang="de-DE" b="1" i="1">
                <a:sym typeface="Wingdings" panose="05000000000000000000" pitchFamily="2" charset="2"/>
              </a:rPr>
              <a:t> </a:t>
            </a:r>
            <a:r>
              <a:rPr lang="de-DE" b="1" i="1"/>
              <a:t>Denken bedarf der Erfahrung!</a:t>
            </a:r>
            <a:endParaRPr lang="de-DE" i="1"/>
          </a:p>
          <a:p>
            <a:pPr marL="0" indent="0">
              <a:buNone/>
            </a:pPr>
            <a:endParaRPr lang="de-DE" b="1" i="1"/>
          </a:p>
          <a:p>
            <a:pPr marL="0" indent="0">
              <a:buNone/>
            </a:pPr>
            <a:r>
              <a:rPr lang="de-DE"/>
              <a:t>Die Philosophie als Fach leistet Hilfestellung:</a:t>
            </a:r>
          </a:p>
          <a:p>
            <a:pPr marL="257175" indent="-257175"/>
            <a:r>
              <a:rPr lang="de-DE"/>
              <a:t>vermittelt Denkerfahrung aus 2600 Jahren </a:t>
            </a:r>
          </a:p>
          <a:p>
            <a:pPr marL="257175" indent="-257175"/>
            <a:r>
              <a:rPr lang="de-DE"/>
              <a:t>stellt Begriffe, Ideen, Argumente vielfältiger Art zur Verfügung</a:t>
            </a:r>
          </a:p>
          <a:p>
            <a:pPr marL="257175" indent="-257175"/>
            <a:endParaRPr lang="de-DE"/>
          </a:p>
          <a:p>
            <a:endParaRPr lang="de-DE"/>
          </a:p>
          <a:p>
            <a:pPr marL="1028700" lvl="3" indent="0">
              <a:buNone/>
            </a:pPr>
            <a:r>
              <a:rPr lang="de-DE" sz="1650"/>
              <a:t>bietet Anregungen und stellt zugleich intellektuelle Mittel zur Verfügung zum Durchdenken zentraler Fragen für das Leben des Menschen und der Menschheit.</a:t>
            </a:r>
          </a:p>
          <a:p>
            <a:pPr marL="0" indent="0">
              <a:buNone/>
            </a:pPr>
            <a:endParaRPr lang="de-DE" b="1" i="1"/>
          </a:p>
          <a:p>
            <a:pPr marL="0" indent="0">
              <a:buNone/>
            </a:pPr>
            <a:endParaRPr lang="de-DE" b="1"/>
          </a:p>
        </p:txBody>
      </p:sp>
      <p:sp>
        <p:nvSpPr>
          <p:cNvPr id="4" name="Pfeil: nach oben gebogen 3">
            <a:extLst>
              <a:ext uri="{FF2B5EF4-FFF2-40B4-BE49-F238E27FC236}">
                <a16:creationId xmlns:a16="http://schemas.microsoft.com/office/drawing/2014/main" id="{E14D69E8-D058-4BCF-9A08-B64FB64B921B}"/>
              </a:ext>
            </a:extLst>
          </p:cNvPr>
          <p:cNvSpPr/>
          <p:nvPr/>
        </p:nvSpPr>
        <p:spPr>
          <a:xfrm rot="5400000">
            <a:off x="1219918" y="4504147"/>
            <a:ext cx="459441" cy="70944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Univers Condensed Light"/>
            </a:endParaRPr>
          </a:p>
        </p:txBody>
      </p:sp>
    </p:spTree>
    <p:extLst>
      <p:ext uri="{BB962C8B-B14F-4D97-AF65-F5344CB8AC3E}">
        <p14:creationId xmlns:p14="http://schemas.microsoft.com/office/powerpoint/2010/main" val="35778570"/>
      </p:ext>
    </p:extLst>
  </p:cSld>
  <p:clrMapOvr>
    <a:masterClrMapping/>
  </p:clrMapOvr>
  <mc:AlternateContent xmlns:mc="http://schemas.openxmlformats.org/markup-compatibility/2006" xmlns:p14="http://schemas.microsoft.com/office/powerpoint/2010/main">
    <mc:Choice Requires="p14">
      <p:transition spd="slow" p14:dur="2000" advTm="76195"/>
    </mc:Choice>
    <mc:Fallback xmlns="">
      <p:transition spd="slow" advTm="7619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agen, Fragezeichen, Quiz, Verwirrt, Mysteriös, Warum">
            <a:extLst>
              <a:ext uri="{FF2B5EF4-FFF2-40B4-BE49-F238E27FC236}">
                <a16:creationId xmlns:a16="http://schemas.microsoft.com/office/drawing/2014/main" id="{EFB510F9-8754-4E88-912D-645B958A4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48" t="21486" r="27059" b="8086"/>
          <a:stretch/>
        </p:blipFill>
        <p:spPr bwMode="auto">
          <a:xfrm>
            <a:off x="3236875" y="2149288"/>
            <a:ext cx="2653553" cy="345141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E3B18A5-8857-4A72-ABE0-483B70CDE573}"/>
              </a:ext>
            </a:extLst>
          </p:cNvPr>
          <p:cNvSpPr>
            <a:spLocks noGrp="1"/>
          </p:cNvSpPr>
          <p:nvPr>
            <p:ph type="title"/>
          </p:nvPr>
        </p:nvSpPr>
        <p:spPr/>
        <p:txBody>
          <a:bodyPr/>
          <a:lstStyle/>
          <a:p>
            <a:r>
              <a:rPr lang="de-DE"/>
              <a:t>Was sollte ich mitbringen?</a:t>
            </a:r>
          </a:p>
        </p:txBody>
      </p:sp>
      <p:sp>
        <p:nvSpPr>
          <p:cNvPr id="4" name="Textfeld 3">
            <a:extLst>
              <a:ext uri="{FF2B5EF4-FFF2-40B4-BE49-F238E27FC236}">
                <a16:creationId xmlns:a16="http://schemas.microsoft.com/office/drawing/2014/main" id="{B9951AA8-5882-4892-9947-6ABADFA26AC3}"/>
              </a:ext>
            </a:extLst>
          </p:cNvPr>
          <p:cNvSpPr txBox="1"/>
          <p:nvPr/>
        </p:nvSpPr>
        <p:spPr>
          <a:xfrm>
            <a:off x="470075" y="2210775"/>
            <a:ext cx="2700300" cy="1006242"/>
          </a:xfrm>
          <a:prstGeom prst="wedgeEllipseCallout">
            <a:avLst>
              <a:gd name="adj1" fmla="val 87427"/>
              <a:gd name="adj2" fmla="val -12478"/>
            </a:avLst>
          </a:prstGeom>
          <a:noFill/>
          <a:ln w="19050">
            <a:solidFill>
              <a:schemeClr val="accent6"/>
            </a:solidFill>
          </a:ln>
        </p:spPr>
        <p:txBody>
          <a:bodyPr wrap="square" rtlCol="0">
            <a:spAutoFit/>
          </a:bodyPr>
          <a:lstStyle/>
          <a:p>
            <a:pPr algn="ctr" defTabSz="685800" eaLnBrk="1" fontAlgn="auto" hangingPunct="1">
              <a:spcBef>
                <a:spcPts val="0"/>
              </a:spcBef>
              <a:spcAft>
                <a:spcPts val="0"/>
              </a:spcAft>
            </a:pPr>
            <a:r>
              <a:rPr lang="de-DE" sz="1350" b="1">
                <a:solidFill>
                  <a:srgbClr val="001E2E"/>
                </a:solidFill>
                <a:latin typeface="Arial" pitchFamily="34" charset="0"/>
                <a:cs typeface="Arial" pitchFamily="34" charset="0"/>
              </a:rPr>
              <a:t>Bereitschaft, Selbstverständliches in Frage zu stellen</a:t>
            </a:r>
          </a:p>
        </p:txBody>
      </p:sp>
      <p:sp>
        <p:nvSpPr>
          <p:cNvPr id="5" name="Textfeld 4">
            <a:extLst>
              <a:ext uri="{FF2B5EF4-FFF2-40B4-BE49-F238E27FC236}">
                <a16:creationId xmlns:a16="http://schemas.microsoft.com/office/drawing/2014/main" id="{27D90342-5539-4E1A-8DE6-4253D597371D}"/>
              </a:ext>
            </a:extLst>
          </p:cNvPr>
          <p:cNvSpPr txBox="1"/>
          <p:nvPr/>
        </p:nvSpPr>
        <p:spPr>
          <a:xfrm flipH="1">
            <a:off x="6187087" y="2045660"/>
            <a:ext cx="2700000" cy="1298377"/>
          </a:xfrm>
          <a:prstGeom prst="wedgeEllipseCallout">
            <a:avLst>
              <a:gd name="adj1" fmla="val 94071"/>
              <a:gd name="adj2" fmla="val -1172"/>
            </a:avLst>
          </a:prstGeom>
          <a:noFill/>
          <a:ln w="19050">
            <a:solidFill>
              <a:schemeClr val="accent6"/>
            </a:solidFill>
          </a:ln>
        </p:spPr>
        <p:txBody>
          <a:bodyPr wrap="square" rtlCol="0">
            <a:spAutoFit/>
          </a:bodyPr>
          <a:lstStyle/>
          <a:p>
            <a:pPr algn="ctr" defTabSz="685800" eaLnBrk="1" fontAlgn="auto" hangingPunct="1">
              <a:spcBef>
                <a:spcPts val="0"/>
              </a:spcBef>
              <a:spcAft>
                <a:spcPts val="0"/>
              </a:spcAft>
            </a:pPr>
            <a:r>
              <a:rPr lang="de-DE" sz="1350" b="1">
                <a:solidFill>
                  <a:srgbClr val="001E2E"/>
                </a:solidFill>
                <a:latin typeface="Arial" pitchFamily="34" charset="0"/>
                <a:cs typeface="Arial" pitchFamily="34" charset="0"/>
              </a:rPr>
              <a:t>Bereitschaft, zur Auseinandersetzung mit komplexen Texten</a:t>
            </a:r>
          </a:p>
        </p:txBody>
      </p:sp>
      <p:sp>
        <p:nvSpPr>
          <p:cNvPr id="6" name="Textfeld 5">
            <a:extLst>
              <a:ext uri="{FF2B5EF4-FFF2-40B4-BE49-F238E27FC236}">
                <a16:creationId xmlns:a16="http://schemas.microsoft.com/office/drawing/2014/main" id="{D1982D30-1E2B-44C5-8017-BE5B03CBF0B3}"/>
              </a:ext>
            </a:extLst>
          </p:cNvPr>
          <p:cNvSpPr txBox="1"/>
          <p:nvPr/>
        </p:nvSpPr>
        <p:spPr>
          <a:xfrm>
            <a:off x="727611" y="4499719"/>
            <a:ext cx="2376264" cy="1298377"/>
          </a:xfrm>
          <a:prstGeom prst="wedgeEllipseCallout">
            <a:avLst>
              <a:gd name="adj1" fmla="val 96401"/>
              <a:gd name="adj2" fmla="val -235438"/>
            </a:avLst>
          </a:prstGeom>
          <a:noFill/>
          <a:ln w="19050">
            <a:solidFill>
              <a:schemeClr val="accent6"/>
            </a:solidFill>
          </a:ln>
        </p:spPr>
        <p:txBody>
          <a:bodyPr wrap="square" rtlCol="0">
            <a:spAutoFit/>
          </a:bodyPr>
          <a:lstStyle/>
          <a:p>
            <a:pPr algn="ctr" defTabSz="685800" eaLnBrk="1" fontAlgn="auto" hangingPunct="1">
              <a:spcBef>
                <a:spcPts val="0"/>
              </a:spcBef>
              <a:spcAft>
                <a:spcPts val="0"/>
              </a:spcAft>
            </a:pPr>
            <a:r>
              <a:rPr lang="de-DE" sz="1350" b="1">
                <a:solidFill>
                  <a:srgbClr val="001E2E"/>
                </a:solidFill>
                <a:latin typeface="Arial" pitchFamily="34" charset="0"/>
                <a:cs typeface="Arial" pitchFamily="34" charset="0"/>
              </a:rPr>
              <a:t>Bereitschaft, andere Meinungen nachzuvollziehen</a:t>
            </a:r>
          </a:p>
        </p:txBody>
      </p:sp>
      <p:sp>
        <p:nvSpPr>
          <p:cNvPr id="7" name="Textfeld 6">
            <a:extLst>
              <a:ext uri="{FF2B5EF4-FFF2-40B4-BE49-F238E27FC236}">
                <a16:creationId xmlns:a16="http://schemas.microsoft.com/office/drawing/2014/main" id="{D84E137D-7E37-4B57-8499-F73D663FBEA8}"/>
              </a:ext>
            </a:extLst>
          </p:cNvPr>
          <p:cNvSpPr txBox="1"/>
          <p:nvPr/>
        </p:nvSpPr>
        <p:spPr>
          <a:xfrm flipH="1">
            <a:off x="6057401" y="4015700"/>
            <a:ext cx="2700000" cy="1752808"/>
          </a:xfrm>
          <a:prstGeom prst="wedgeEllipseCallout">
            <a:avLst>
              <a:gd name="adj1" fmla="val 90215"/>
              <a:gd name="adj2" fmla="val -152087"/>
            </a:avLst>
          </a:prstGeom>
          <a:noFill/>
          <a:ln w="19050">
            <a:solidFill>
              <a:schemeClr val="accent6"/>
            </a:solidFill>
          </a:ln>
        </p:spPr>
        <p:txBody>
          <a:bodyPr wrap="square" rtlCol="0" anchor="b">
            <a:spAutoFit/>
          </a:bodyPr>
          <a:lstStyle/>
          <a:p>
            <a:pPr algn="ctr" defTabSz="685800" eaLnBrk="1" fontAlgn="auto" hangingPunct="1">
              <a:spcBef>
                <a:spcPts val="0"/>
              </a:spcBef>
              <a:spcAft>
                <a:spcPts val="0"/>
              </a:spcAft>
            </a:pPr>
            <a:endParaRPr lang="de-DE" sz="750" b="1">
              <a:solidFill>
                <a:srgbClr val="001E2E"/>
              </a:solidFill>
              <a:latin typeface="Arial" pitchFamily="34" charset="0"/>
              <a:cs typeface="Arial" pitchFamily="34" charset="0"/>
            </a:endParaRPr>
          </a:p>
          <a:p>
            <a:pPr algn="ctr" defTabSz="685800" eaLnBrk="1" fontAlgn="auto" hangingPunct="1">
              <a:spcBef>
                <a:spcPts val="0"/>
              </a:spcBef>
              <a:spcAft>
                <a:spcPts val="0"/>
              </a:spcAft>
            </a:pPr>
            <a:r>
              <a:rPr lang="de-DE" sz="1350" b="1">
                <a:solidFill>
                  <a:srgbClr val="001E2E"/>
                </a:solidFill>
                <a:latin typeface="Arial" pitchFamily="34" charset="0"/>
                <a:cs typeface="Arial" pitchFamily="34" charset="0"/>
              </a:rPr>
              <a:t>Bereitschaft, nicht </a:t>
            </a:r>
            <a:r>
              <a:rPr lang="de-DE" sz="1350" b="1">
                <a:solidFill>
                  <a:srgbClr val="001E2E"/>
                </a:solidFill>
                <a:effectLst>
                  <a:outerShdw blurRad="38100" dist="38100" dir="2700000" algn="tl">
                    <a:srgbClr val="000000">
                      <a:alpha val="43137"/>
                    </a:srgbClr>
                  </a:outerShdw>
                </a:effectLst>
                <a:latin typeface="Arial" pitchFamily="34" charset="0"/>
                <a:cs typeface="Arial" pitchFamily="34" charset="0"/>
              </a:rPr>
              <a:t>eine</a:t>
            </a:r>
            <a:r>
              <a:rPr lang="de-DE" sz="1350" b="1">
                <a:solidFill>
                  <a:srgbClr val="001E2E"/>
                </a:solidFill>
                <a:latin typeface="Arial" pitchFamily="34" charset="0"/>
                <a:cs typeface="Arial" pitchFamily="34" charset="0"/>
              </a:rPr>
              <a:t> allgemeingültige Antwort erhalten zu müssen.</a:t>
            </a:r>
          </a:p>
        </p:txBody>
      </p:sp>
    </p:spTree>
    <p:custDataLst>
      <p:tags r:id="rId1"/>
    </p:custDataLst>
    <p:extLst>
      <p:ext uri="{BB962C8B-B14F-4D97-AF65-F5344CB8AC3E}">
        <p14:creationId xmlns:p14="http://schemas.microsoft.com/office/powerpoint/2010/main" val="3428725068"/>
      </p:ext>
    </p:extLst>
  </p:cSld>
  <p:clrMapOvr>
    <a:masterClrMapping/>
  </p:clrMapOvr>
  <mc:AlternateContent xmlns:mc="http://schemas.openxmlformats.org/markup-compatibility/2006" xmlns:p14="http://schemas.microsoft.com/office/powerpoint/2010/main">
    <mc:Choice Requires="p14">
      <p:transition spd="slow" p14:dur="2000" advTm="69414"/>
    </mc:Choice>
    <mc:Fallback xmlns="">
      <p:transition spd="slow" advTm="694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3"/>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3"/>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B523A-A3C3-469F-943B-5F0345B6D231}"/>
              </a:ext>
            </a:extLst>
          </p:cNvPr>
          <p:cNvSpPr>
            <a:spLocks noGrp="1"/>
          </p:cNvSpPr>
          <p:nvPr>
            <p:ph type="title"/>
          </p:nvPr>
        </p:nvSpPr>
        <p:spPr/>
        <p:txBody>
          <a:bodyPr/>
          <a:lstStyle/>
          <a:p>
            <a:r>
              <a:rPr lang="de-DE" b="1" err="1"/>
              <a:t>GrunDstruktur</a:t>
            </a:r>
            <a:endParaRPr lang="de-DE" b="1"/>
          </a:p>
        </p:txBody>
      </p:sp>
      <p:sp>
        <p:nvSpPr>
          <p:cNvPr id="3" name="Inhaltsplatzhalter 2">
            <a:extLst>
              <a:ext uri="{FF2B5EF4-FFF2-40B4-BE49-F238E27FC236}">
                <a16:creationId xmlns:a16="http://schemas.microsoft.com/office/drawing/2014/main" id="{9A7F2BD1-A730-42DC-B243-959CAAAFF4A9}"/>
              </a:ext>
            </a:extLst>
          </p:cNvPr>
          <p:cNvSpPr>
            <a:spLocks noGrp="1"/>
          </p:cNvSpPr>
          <p:nvPr>
            <p:ph idx="1"/>
          </p:nvPr>
        </p:nvSpPr>
        <p:spPr/>
        <p:txBody>
          <a:bodyPr/>
          <a:lstStyle/>
          <a:p>
            <a:r>
              <a:rPr lang="de-DE"/>
              <a:t>Die </a:t>
            </a:r>
            <a:r>
              <a:rPr lang="de-DE" b="1"/>
              <a:t>Inhaltsfelder</a:t>
            </a:r>
            <a:r>
              <a:rPr lang="de-DE"/>
              <a:t> unterscheiden sich nicht zwischen GK und LK</a:t>
            </a:r>
          </a:p>
          <a:p>
            <a:r>
              <a:rPr lang="de-DE"/>
              <a:t>Der Leistungskurs hat jedoch </a:t>
            </a:r>
            <a:r>
              <a:rPr lang="de-DE" b="1"/>
              <a:t>in allen Inhaltsfeldern</a:t>
            </a:r>
            <a:r>
              <a:rPr lang="de-DE"/>
              <a:t> vertiefende Unterrichtsvorhaben </a:t>
            </a:r>
            <a:r>
              <a:rPr lang="de-DE" b="1"/>
              <a:t>zu aktuellen wissenschaftlichen Themen</a:t>
            </a:r>
            <a:r>
              <a:rPr lang="de-DE"/>
              <a:t> oder </a:t>
            </a:r>
            <a:r>
              <a:rPr lang="de-DE" b="1"/>
              <a:t>weniger bekannten Gegenthesen </a:t>
            </a:r>
            <a:r>
              <a:rPr lang="de-DE"/>
              <a:t>(wie z.B. bei der Frage nach künstlicher Intelligenz) </a:t>
            </a:r>
          </a:p>
          <a:p>
            <a:endParaRPr lang="de-DE"/>
          </a:p>
          <a:p>
            <a:pPr marL="0" indent="0">
              <a:buNone/>
            </a:pPr>
            <a:endParaRPr lang="de-DE"/>
          </a:p>
        </p:txBody>
      </p:sp>
      <p:graphicFrame>
        <p:nvGraphicFramePr>
          <p:cNvPr id="4" name="Tabelle 4">
            <a:extLst>
              <a:ext uri="{FF2B5EF4-FFF2-40B4-BE49-F238E27FC236}">
                <a16:creationId xmlns:a16="http://schemas.microsoft.com/office/drawing/2014/main" id="{0B308CBA-E66E-4941-A1B3-12E66D25DE73}"/>
              </a:ext>
            </a:extLst>
          </p:cNvPr>
          <p:cNvGraphicFramePr>
            <a:graphicFrameLocks noGrp="1"/>
          </p:cNvGraphicFramePr>
          <p:nvPr/>
        </p:nvGraphicFramePr>
        <p:xfrm>
          <a:off x="857249" y="3873575"/>
          <a:ext cx="7333822" cy="834390"/>
        </p:xfrm>
        <a:graphic>
          <a:graphicData uri="http://schemas.openxmlformats.org/drawingml/2006/table">
            <a:tbl>
              <a:tblPr firstRow="1" bandRow="1">
                <a:tableStyleId>{5C22544A-7EE6-4342-B048-85BDC9FD1C3A}</a:tableStyleId>
              </a:tblPr>
              <a:tblGrid>
                <a:gridCol w="1546904">
                  <a:extLst>
                    <a:ext uri="{9D8B030D-6E8A-4147-A177-3AD203B41FA5}">
                      <a16:colId xmlns:a16="http://schemas.microsoft.com/office/drawing/2014/main" val="1720885322"/>
                    </a:ext>
                  </a:extLst>
                </a:gridCol>
                <a:gridCol w="1240604">
                  <a:extLst>
                    <a:ext uri="{9D8B030D-6E8A-4147-A177-3AD203B41FA5}">
                      <a16:colId xmlns:a16="http://schemas.microsoft.com/office/drawing/2014/main" val="1110898963"/>
                    </a:ext>
                  </a:extLst>
                </a:gridCol>
                <a:gridCol w="2974369">
                  <a:extLst>
                    <a:ext uri="{9D8B030D-6E8A-4147-A177-3AD203B41FA5}">
                      <a16:colId xmlns:a16="http://schemas.microsoft.com/office/drawing/2014/main" val="465641973"/>
                    </a:ext>
                  </a:extLst>
                </a:gridCol>
                <a:gridCol w="1571945">
                  <a:extLst>
                    <a:ext uri="{9D8B030D-6E8A-4147-A177-3AD203B41FA5}">
                      <a16:colId xmlns:a16="http://schemas.microsoft.com/office/drawing/2014/main" val="3479180617"/>
                    </a:ext>
                  </a:extLst>
                </a:gridCol>
              </a:tblGrid>
              <a:tr h="278130">
                <a:tc>
                  <a:txBody>
                    <a:bodyPr/>
                    <a:lstStyle/>
                    <a:p>
                      <a:r>
                        <a:rPr lang="de-DE" sz="1000"/>
                        <a:t>Q1.1 (IF3)</a:t>
                      </a:r>
                    </a:p>
                  </a:txBody>
                  <a:tcPr marL="68580" marR="68580" marT="34290" marB="34290"/>
                </a:tc>
                <a:tc>
                  <a:txBody>
                    <a:bodyPr/>
                    <a:lstStyle/>
                    <a:p>
                      <a:r>
                        <a:rPr lang="de-DE" sz="1000"/>
                        <a:t>Q1.2</a:t>
                      </a:r>
                    </a:p>
                  </a:txBody>
                  <a:tcPr marL="68580" marR="68580" marT="34290" marB="34290"/>
                </a:tc>
                <a:tc>
                  <a:txBody>
                    <a:bodyPr/>
                    <a:lstStyle/>
                    <a:p>
                      <a:r>
                        <a:rPr lang="de-DE" sz="1000"/>
                        <a:t>Q2.1</a:t>
                      </a:r>
                    </a:p>
                  </a:txBody>
                  <a:tcPr marL="68580" marR="68580" marT="34290" marB="34290"/>
                </a:tc>
                <a:tc>
                  <a:txBody>
                    <a:bodyPr/>
                    <a:lstStyle/>
                    <a:p>
                      <a:r>
                        <a:rPr lang="de-DE" sz="1000"/>
                        <a:t>Q2.2</a:t>
                      </a:r>
                    </a:p>
                  </a:txBody>
                  <a:tcPr marL="68580" marR="68580" marT="34290" marB="34290"/>
                </a:tc>
                <a:extLst>
                  <a:ext uri="{0D108BD9-81ED-4DB2-BD59-A6C34878D82A}">
                    <a16:rowId xmlns:a16="http://schemas.microsoft.com/office/drawing/2014/main" val="3976908435"/>
                  </a:ext>
                </a:extLst>
              </a:tr>
              <a:tr h="278130">
                <a:tc>
                  <a:txBody>
                    <a:bodyPr/>
                    <a:lstStyle/>
                    <a:p>
                      <a:r>
                        <a:rPr lang="de-DE" sz="1000" b="1"/>
                        <a:t>Anthropologie</a:t>
                      </a:r>
                    </a:p>
                  </a:txBody>
                  <a:tcPr marL="68580" marR="68580" marT="34290" marB="34290"/>
                </a:tc>
                <a:tc>
                  <a:txBody>
                    <a:bodyPr/>
                    <a:lstStyle/>
                    <a:p>
                      <a:r>
                        <a:rPr lang="de-DE" sz="1000" b="1"/>
                        <a:t>Ethik</a:t>
                      </a:r>
                    </a:p>
                  </a:txBody>
                  <a:tcPr marL="68580" marR="68580" marT="34290" marB="34290"/>
                </a:tc>
                <a:tc>
                  <a:txBody>
                    <a:bodyPr/>
                    <a:lstStyle/>
                    <a:p>
                      <a:r>
                        <a:rPr lang="de-DE" sz="1000" b="1"/>
                        <a:t>Politische Philosophie</a:t>
                      </a:r>
                    </a:p>
                  </a:txBody>
                  <a:tcPr marL="68580" marR="68580" marT="34290" marB="34290"/>
                </a:tc>
                <a:tc>
                  <a:txBody>
                    <a:bodyPr/>
                    <a:lstStyle/>
                    <a:p>
                      <a:r>
                        <a:rPr lang="de-DE" sz="1000" b="1"/>
                        <a:t>Erkenntnistheorie</a:t>
                      </a:r>
                    </a:p>
                  </a:txBody>
                  <a:tcPr marL="68580" marR="68580" marT="34290" marB="34290"/>
                </a:tc>
                <a:extLst>
                  <a:ext uri="{0D108BD9-81ED-4DB2-BD59-A6C34878D82A}">
                    <a16:rowId xmlns:a16="http://schemas.microsoft.com/office/drawing/2014/main" val="2831038536"/>
                  </a:ext>
                </a:extLst>
              </a:tr>
              <a:tr h="278130">
                <a:tc>
                  <a:txBody>
                    <a:bodyPr/>
                    <a:lstStyle/>
                    <a:p>
                      <a:r>
                        <a:rPr lang="de-DE" sz="1000"/>
                        <a:t>Was ist der Mensch?</a:t>
                      </a:r>
                    </a:p>
                  </a:txBody>
                  <a:tcPr marL="68580" marR="68580" marT="34290" marB="34290"/>
                </a:tc>
                <a:tc>
                  <a:txBody>
                    <a:bodyPr/>
                    <a:lstStyle/>
                    <a:p>
                      <a:r>
                        <a:rPr lang="de-DE" sz="1000"/>
                        <a:t>Was soll ich tun?</a:t>
                      </a:r>
                    </a:p>
                  </a:txBody>
                  <a:tcPr marL="68580" marR="68580" marT="34290" marB="34290"/>
                </a:tc>
                <a:tc>
                  <a:txBody>
                    <a:bodyPr/>
                    <a:lstStyle/>
                    <a:p>
                      <a:r>
                        <a:rPr lang="de-DE" sz="1000"/>
                        <a:t>Wie/Warum kann/soll ich mit anderen zusammenleben?</a:t>
                      </a:r>
                    </a:p>
                  </a:txBody>
                  <a:tcPr marL="68580" marR="68580" marT="34290" marB="34290"/>
                </a:tc>
                <a:tc>
                  <a:txBody>
                    <a:bodyPr/>
                    <a:lstStyle/>
                    <a:p>
                      <a:r>
                        <a:rPr lang="de-DE" sz="1000"/>
                        <a:t>Was kann ich wissen?</a:t>
                      </a:r>
                    </a:p>
                  </a:txBody>
                  <a:tcPr marL="68580" marR="68580" marT="34290" marB="34290"/>
                </a:tc>
                <a:extLst>
                  <a:ext uri="{0D108BD9-81ED-4DB2-BD59-A6C34878D82A}">
                    <a16:rowId xmlns:a16="http://schemas.microsoft.com/office/drawing/2014/main" val="3335365010"/>
                  </a:ext>
                </a:extLst>
              </a:tr>
            </a:tbl>
          </a:graphicData>
        </a:graphic>
      </p:graphicFrame>
    </p:spTree>
    <p:extLst>
      <p:ext uri="{BB962C8B-B14F-4D97-AF65-F5344CB8AC3E}">
        <p14:creationId xmlns:p14="http://schemas.microsoft.com/office/powerpoint/2010/main" val="2212401180"/>
      </p:ext>
    </p:extLst>
  </p:cSld>
  <p:clrMapOvr>
    <a:masterClrMapping/>
  </p:clrMapOvr>
  <mc:AlternateContent xmlns:mc="http://schemas.openxmlformats.org/markup-compatibility/2006" xmlns:p14="http://schemas.microsoft.com/office/powerpoint/2010/main">
    <mc:Choice Requires="p14">
      <p:transition spd="slow" p14:dur="2000" advTm="42131"/>
    </mc:Choice>
    <mc:Fallback xmlns="">
      <p:transition spd="slow" advTm="42131"/>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9BC66F-0CF9-4ECD-819E-711E7FB45D11}"/>
              </a:ext>
            </a:extLst>
          </p:cNvPr>
          <p:cNvSpPr>
            <a:spLocks noGrp="1"/>
          </p:cNvSpPr>
          <p:nvPr>
            <p:ph type="title"/>
          </p:nvPr>
        </p:nvSpPr>
        <p:spPr/>
        <p:txBody>
          <a:bodyPr/>
          <a:lstStyle/>
          <a:p>
            <a:r>
              <a:rPr lang="de-DE"/>
              <a:t>Klausur</a:t>
            </a:r>
          </a:p>
        </p:txBody>
      </p:sp>
      <p:sp>
        <p:nvSpPr>
          <p:cNvPr id="3" name="Inhaltsplatzhalter 2">
            <a:extLst>
              <a:ext uri="{FF2B5EF4-FFF2-40B4-BE49-F238E27FC236}">
                <a16:creationId xmlns:a16="http://schemas.microsoft.com/office/drawing/2014/main" id="{80B26E5C-4677-4310-BEC2-729FC4F5A6A6}"/>
              </a:ext>
            </a:extLst>
          </p:cNvPr>
          <p:cNvSpPr>
            <a:spLocks noGrp="1"/>
          </p:cNvSpPr>
          <p:nvPr>
            <p:ph idx="1"/>
          </p:nvPr>
        </p:nvSpPr>
        <p:spPr>
          <a:xfrm>
            <a:off x="857250" y="2105560"/>
            <a:ext cx="7973388" cy="3752636"/>
          </a:xfrm>
        </p:spPr>
        <p:txBody>
          <a:bodyPr>
            <a:normAutofit/>
          </a:bodyPr>
          <a:lstStyle/>
          <a:p>
            <a:pPr marL="0" indent="0">
              <a:buNone/>
            </a:pPr>
            <a:r>
              <a:rPr lang="de-DE" b="1"/>
              <a:t>Beispiele</a:t>
            </a:r>
            <a:r>
              <a:rPr lang="de-DE"/>
              <a:t> für mögliche Klausuren, wenn man Philosophie </a:t>
            </a:r>
            <a:r>
              <a:rPr lang="de-DE" u="sng"/>
              <a:t>schriftlich</a:t>
            </a:r>
            <a:r>
              <a:rPr lang="de-DE"/>
              <a:t> wählen möchte:</a:t>
            </a:r>
          </a:p>
          <a:p>
            <a:pPr marL="0" indent="0">
              <a:buNone/>
            </a:pPr>
            <a:endParaRPr lang="de-DE" sz="675"/>
          </a:p>
          <a:p>
            <a:r>
              <a:rPr lang="de-DE"/>
              <a:t>Philosophische Gegenposition zu einer im Unterricht erarbeiteten Theorie</a:t>
            </a:r>
          </a:p>
          <a:p>
            <a:pPr lvl="1"/>
            <a:r>
              <a:rPr lang="de-DE"/>
              <a:t>Herausarbeiten der wesentlichen Merkmale aus dem Text</a:t>
            </a:r>
          </a:p>
          <a:p>
            <a:pPr lvl="1"/>
            <a:r>
              <a:rPr lang="de-DE"/>
              <a:t>Gegenüberstellung mit bekannten Inhalten aus dem Unterricht</a:t>
            </a:r>
          </a:p>
          <a:p>
            <a:pPr lvl="1"/>
            <a:r>
              <a:rPr lang="de-DE"/>
              <a:t>Stellungnahme</a:t>
            </a:r>
          </a:p>
          <a:p>
            <a:pPr lvl="1"/>
            <a:endParaRPr lang="de-DE"/>
          </a:p>
          <a:p>
            <a:r>
              <a:rPr lang="de-DE"/>
              <a:t>Fallbeispiel zu einem im Unterricht erarbeiteten Inhaltsfeld</a:t>
            </a:r>
          </a:p>
          <a:p>
            <a:pPr lvl="1"/>
            <a:r>
              <a:rPr lang="de-DE"/>
              <a:t>Zusammenfassung des Beispiels</a:t>
            </a:r>
          </a:p>
          <a:p>
            <a:pPr lvl="1"/>
            <a:r>
              <a:rPr lang="de-DE"/>
              <a:t>Analyse des Fallbeispiels unter Zuhilfenahme von im Unterricht erarbeiteten Theorien und Ansätzen, sowie Urteilsbildung</a:t>
            </a:r>
          </a:p>
          <a:p>
            <a:pPr lvl="1"/>
            <a:r>
              <a:rPr lang="de-DE"/>
              <a:t>Stellungnahme</a:t>
            </a:r>
          </a:p>
        </p:txBody>
      </p:sp>
    </p:spTree>
    <p:extLst>
      <p:ext uri="{BB962C8B-B14F-4D97-AF65-F5344CB8AC3E}">
        <p14:creationId xmlns:p14="http://schemas.microsoft.com/office/powerpoint/2010/main" val="3517314713"/>
      </p:ext>
    </p:extLst>
  </p:cSld>
  <p:clrMapOvr>
    <a:masterClrMapping/>
  </p:clrMapOvr>
  <mc:AlternateContent xmlns:mc="http://schemas.openxmlformats.org/markup-compatibility/2006" xmlns:p14="http://schemas.microsoft.com/office/powerpoint/2010/main">
    <mc:Choice Requires="p14">
      <p:transition spd="slow" p14:dur="2000" advTm="163943"/>
    </mc:Choice>
    <mc:Fallback xmlns="">
      <p:transition spd="slow" advTm="163943"/>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857250"/>
            <a:ext cx="2339789" cy="5143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857251"/>
            <a:ext cx="677826" cy="490775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2147" y="5200650"/>
            <a:ext cx="4714876" cy="8001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347223" y="5243512"/>
            <a:ext cx="2796777" cy="7572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57368" y="2093119"/>
            <a:ext cx="486632" cy="390763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086165" y="857250"/>
            <a:ext cx="1057835" cy="319375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897041" y="853678"/>
            <a:ext cx="4246959" cy="6989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A221245A-B93D-45A8-B0FA-EC2AEE26E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Univers Condensed Light"/>
            </a:endParaRPr>
          </a:p>
        </p:txBody>
      </p:sp>
      <p:pic>
        <p:nvPicPr>
          <p:cNvPr id="10" name="Picture 2" descr="Bildergebnis für Schule der Philosophen">
            <a:extLst>
              <a:ext uri="{FF2B5EF4-FFF2-40B4-BE49-F238E27FC236}">
                <a16:creationId xmlns:a16="http://schemas.microsoft.com/office/drawing/2014/main" id="{D2EEC882-BD3F-4CE6-AD50-4088BE17CD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00"/>
          <a:stretch/>
        </p:blipFill>
        <p:spPr bwMode="auto">
          <a:xfrm>
            <a:off x="16" y="857258"/>
            <a:ext cx="9143984" cy="514349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A60A95D1-194E-4E4E-8C67-30F91F8E7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61518"/>
            <a:ext cx="6391496" cy="51435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Univers Condensed Light"/>
            </a:endParaRPr>
          </a:p>
        </p:txBody>
      </p:sp>
      <p:sp>
        <p:nvSpPr>
          <p:cNvPr id="7" name="Titel 6">
            <a:extLst>
              <a:ext uri="{FF2B5EF4-FFF2-40B4-BE49-F238E27FC236}">
                <a16:creationId xmlns:a16="http://schemas.microsoft.com/office/drawing/2014/main" id="{D4132582-9BDD-421B-B4EF-B2AF119CFBCC}"/>
              </a:ext>
            </a:extLst>
          </p:cNvPr>
          <p:cNvSpPr>
            <a:spLocks noGrp="1"/>
          </p:cNvSpPr>
          <p:nvPr>
            <p:ph type="title"/>
          </p:nvPr>
        </p:nvSpPr>
        <p:spPr>
          <a:xfrm>
            <a:off x="828675" y="1510904"/>
            <a:ext cx="4886325" cy="2402191"/>
          </a:xfrm>
        </p:spPr>
        <p:txBody>
          <a:bodyPr vert="horz" lIns="68580" tIns="34290" rIns="68580" bIns="34290" rtlCol="0" anchor="b">
            <a:normAutofit/>
          </a:bodyPr>
          <a:lstStyle/>
          <a:p>
            <a:endParaRPr lang="en-US" sz="4950">
              <a:solidFill>
                <a:srgbClr val="FFFFFF"/>
              </a:solidFill>
            </a:endParaRPr>
          </a:p>
        </p:txBody>
      </p:sp>
      <p:sp>
        <p:nvSpPr>
          <p:cNvPr id="9" name="Textplatzhalter 8">
            <a:extLst>
              <a:ext uri="{FF2B5EF4-FFF2-40B4-BE49-F238E27FC236}">
                <a16:creationId xmlns:a16="http://schemas.microsoft.com/office/drawing/2014/main" id="{CCA96851-E9D7-4661-BB3E-79DA01798A46}"/>
              </a:ext>
            </a:extLst>
          </p:cNvPr>
          <p:cNvSpPr>
            <a:spLocks noGrp="1"/>
          </p:cNvSpPr>
          <p:nvPr>
            <p:ph type="body" idx="1"/>
          </p:nvPr>
        </p:nvSpPr>
        <p:spPr>
          <a:xfrm>
            <a:off x="5194488" y="5622131"/>
            <a:ext cx="3906370" cy="309282"/>
          </a:xfrm>
          <a:solidFill>
            <a:schemeClr val="bg1"/>
          </a:solidFill>
          <a:ln>
            <a:noFill/>
          </a:ln>
        </p:spPr>
        <p:txBody>
          <a:bodyPr vert="horz" lIns="68580" tIns="34290" rIns="68580" bIns="34290" rtlCol="0">
            <a:normAutofit/>
          </a:bodyPr>
          <a:lstStyle/>
          <a:p>
            <a:pPr>
              <a:lnSpc>
                <a:spcPct val="120000"/>
              </a:lnSpc>
            </a:pPr>
            <a:r>
              <a:rPr lang="en-US" sz="1050" b="1" err="1">
                <a:solidFill>
                  <a:sysClr val="windowText" lastClr="000000"/>
                </a:solidFill>
                <a:latin typeface="Arial" panose="020B0604020202020204" pitchFamily="34" charset="0"/>
                <a:cs typeface="Arial" panose="020B0604020202020204" pitchFamily="34" charset="0"/>
              </a:rPr>
              <a:t>Bildquelle</a:t>
            </a:r>
            <a:r>
              <a:rPr lang="en-US" sz="1050" b="1">
                <a:solidFill>
                  <a:sysClr val="windowText" lastClr="000000"/>
                </a:solidFill>
                <a:latin typeface="Arial" panose="020B0604020202020204" pitchFamily="34" charset="0"/>
                <a:cs typeface="Arial" panose="020B0604020202020204" pitchFamily="34" charset="0"/>
              </a:rPr>
              <a:t>: </a:t>
            </a:r>
            <a:r>
              <a:rPr lang="en-US" sz="1050">
                <a:solidFill>
                  <a:sysClr val="windowText" lastClr="000000"/>
                </a:solidFill>
                <a:latin typeface="Arial" panose="020B0604020202020204" pitchFamily="34" charset="0"/>
                <a:cs typeface="Arial" panose="020B0604020202020204" pitchFamily="34" charset="0"/>
              </a:rPr>
              <a:t>Raphael, Public domain, via Wikimedia Commons</a:t>
            </a:r>
            <a:endParaRPr lang="en-US" sz="1050">
              <a:solidFill>
                <a:srgbClr val="FFFFFF"/>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64C0A835-9AC9-4D0F-A529-BE4789E126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004405" y="3156698"/>
            <a:ext cx="2139595" cy="28483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F67ECC-797A-4CA0-87E3-3604664986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9525" y="857250"/>
            <a:ext cx="1018733" cy="51435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997617"/>
      </p:ext>
    </p:extLst>
  </p:cSld>
  <p:clrMapOvr>
    <a:masterClrMapping/>
  </p:clrMapOvr>
  <mc:AlternateContent xmlns:mc="http://schemas.openxmlformats.org/markup-compatibility/2006" xmlns:p14="http://schemas.microsoft.com/office/powerpoint/2010/main">
    <mc:Choice Requires="p14">
      <p:transition spd="slow" p14:dur="2000" advTm="46798"/>
    </mc:Choice>
    <mc:Fallback xmlns="">
      <p:transition spd="slow" advTm="46798"/>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C1ACF9-3D63-4FBB-A44F-8044B30650D8}"/>
              </a:ext>
            </a:extLst>
          </p:cNvPr>
          <p:cNvSpPr>
            <a:spLocks noGrp="1"/>
          </p:cNvSpPr>
          <p:nvPr>
            <p:ph type="ctrTitle"/>
          </p:nvPr>
        </p:nvSpPr>
        <p:spPr>
          <a:xfrm>
            <a:off x="1130301" y="2660650"/>
            <a:ext cx="5721521" cy="1234727"/>
          </a:xfrm>
        </p:spPr>
        <p:txBody>
          <a:bodyPr>
            <a:normAutofit fontScale="90000"/>
          </a:bodyPr>
          <a:lstStyle/>
          <a:p>
            <a:r>
              <a:rPr lang="de-DE"/>
              <a:t>Das Fach Informatik in der Oberstufe / Sek. II</a:t>
            </a:r>
          </a:p>
        </p:txBody>
      </p:sp>
      <p:sp>
        <p:nvSpPr>
          <p:cNvPr id="3" name="Untertitel 2">
            <a:extLst>
              <a:ext uri="{FF2B5EF4-FFF2-40B4-BE49-F238E27FC236}">
                <a16:creationId xmlns:a16="http://schemas.microsoft.com/office/drawing/2014/main" id="{C4183C17-3D93-48AC-BE1C-EACAB1D9E842}"/>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14043822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00127" y="1314450"/>
            <a:ext cx="6447501" cy="990600"/>
          </a:xfrm>
        </p:spPr>
        <p:txBody>
          <a:bodyPr>
            <a:normAutofit/>
          </a:bodyPr>
          <a:lstStyle/>
          <a:p>
            <a:br>
              <a:rPr lang="de-DE"/>
            </a:br>
            <a:r>
              <a:rPr lang="de-DE"/>
              <a:t>Allgemein</a:t>
            </a:r>
          </a:p>
        </p:txBody>
      </p:sp>
      <p:sp>
        <p:nvSpPr>
          <p:cNvPr id="3" name="Inhaltsplatzhalter 2"/>
          <p:cNvSpPr>
            <a:spLocks noGrp="1"/>
          </p:cNvSpPr>
          <p:nvPr>
            <p:ph idx="1"/>
          </p:nvPr>
        </p:nvSpPr>
        <p:spPr>
          <a:xfrm>
            <a:off x="1000127" y="2477692"/>
            <a:ext cx="6447501" cy="2910580"/>
          </a:xfrm>
        </p:spPr>
        <p:txBody>
          <a:bodyPr>
            <a:normAutofit/>
          </a:bodyPr>
          <a:lstStyle/>
          <a:p>
            <a:r>
              <a:rPr lang="de-DE"/>
              <a:t>Es wird viel programmiert (sollte einem Spaß machen)</a:t>
            </a:r>
          </a:p>
          <a:p>
            <a:r>
              <a:rPr lang="de-DE"/>
              <a:t>Es wird nicht nur programmiert! (Theorieteile zu vielen Themen)</a:t>
            </a:r>
          </a:p>
          <a:p>
            <a:r>
              <a:rPr lang="de-DE"/>
              <a:t>Es wird oft an Projekten und in Gruppen gearbeitet</a:t>
            </a:r>
          </a:p>
          <a:p>
            <a:r>
              <a:rPr lang="de-DE"/>
              <a:t>Es geht oft darum Probleme zu lösen, Strategien zu entwickeln und zu knobeln.</a:t>
            </a:r>
          </a:p>
          <a:p>
            <a:r>
              <a:rPr lang="de-DE"/>
              <a:t>Man muss nicht gut in Mathe sein, allerdings gut im Problemlösen und logischem Denken!</a:t>
            </a:r>
          </a:p>
          <a:p>
            <a:pPr marL="0" indent="0">
              <a:buNone/>
            </a:pPr>
            <a:endParaRPr lang="de-DE"/>
          </a:p>
          <a:p>
            <a:pPr lvl="1">
              <a:buNone/>
            </a:pPr>
            <a:endParaRPr lang="de-DE"/>
          </a:p>
          <a:p>
            <a:endParaRPr lang="de-DE"/>
          </a:p>
          <a:p>
            <a:endParaRPr lang="de-DE"/>
          </a:p>
          <a:p>
            <a:endParaRPr lang="de-DE"/>
          </a:p>
          <a:p>
            <a:pPr lvl="1"/>
            <a:endParaRPr lang="de-DE"/>
          </a:p>
          <a:p>
            <a:endParaRPr lang="de-DE"/>
          </a:p>
          <a:p>
            <a:endParaRPr lang="de-DE"/>
          </a:p>
          <a:p>
            <a:endParaRPr lang="de-DE"/>
          </a:p>
          <a:p>
            <a:pPr lvl="1"/>
            <a:endParaRPr lang="de-DE"/>
          </a:p>
          <a:p>
            <a:endParaRPr lang="de-DE"/>
          </a:p>
          <a:p>
            <a:pPr lvl="1"/>
            <a:endParaRPr lang="de-DE"/>
          </a:p>
          <a:p>
            <a:pPr>
              <a:buNone/>
            </a:pPr>
            <a:endParaRPr lang="de-DE"/>
          </a:p>
          <a:p>
            <a:pPr>
              <a:buNone/>
            </a:pPr>
            <a:endParaRPr lang="de-DE"/>
          </a:p>
          <a:p>
            <a:endParaRPr lang="de-DE"/>
          </a:p>
        </p:txBody>
      </p:sp>
      <p:sp>
        <p:nvSpPr>
          <p:cNvPr id="4" name="Foliennummernplatzhalter 3"/>
          <p:cNvSpPr>
            <a:spLocks noGrp="1"/>
          </p:cNvSpPr>
          <p:nvPr>
            <p:ph type="sldNum" sz="quarter" idx="12"/>
          </p:nvPr>
        </p:nvSpPr>
        <p:spPr/>
        <p:txBody>
          <a:bodyPr>
            <a:normAutofit/>
          </a:bodyPr>
          <a:lstStyle/>
          <a:p>
            <a:pPr defTabSz="342900" eaLnBrk="1" fontAlgn="auto" hangingPunct="1">
              <a:spcBef>
                <a:spcPts val="0"/>
              </a:spcBef>
              <a:spcAft>
                <a:spcPts val="450"/>
              </a:spcAft>
            </a:pPr>
            <a:fld id="{4B34CD6A-AA9D-44FD-9BC9-3684DB99D691}" type="slidenum">
              <a:rPr lang="de-DE">
                <a:solidFill>
                  <a:srgbClr val="90C226"/>
                </a:solidFill>
                <a:latin typeface="Trebuchet MS" panose="020B0603020202020204"/>
              </a:rPr>
              <a:pPr defTabSz="342900" eaLnBrk="1" fontAlgn="auto" hangingPunct="1">
                <a:spcBef>
                  <a:spcPts val="0"/>
                </a:spcBef>
                <a:spcAft>
                  <a:spcPts val="450"/>
                </a:spcAft>
              </a:pPr>
              <a:t>66</a:t>
            </a:fld>
            <a:endParaRPr lang="de-DE">
              <a:solidFill>
                <a:srgbClr val="90C226"/>
              </a:solidFill>
              <a:latin typeface="Trebuchet MS" panose="020B0603020202020204"/>
            </a:endParaRPr>
          </a:p>
        </p:txBody>
      </p:sp>
    </p:spTree>
    <p:extLst>
      <p:ext uri="{BB962C8B-B14F-4D97-AF65-F5344CB8AC3E}">
        <p14:creationId xmlns:p14="http://schemas.microsoft.com/office/powerpoint/2010/main" val="1953262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AADD4-9155-4DDC-BEAB-2D3393DA0D1A}"/>
              </a:ext>
            </a:extLst>
          </p:cNvPr>
          <p:cNvSpPr>
            <a:spLocks noGrp="1"/>
          </p:cNvSpPr>
          <p:nvPr>
            <p:ph type="title"/>
          </p:nvPr>
        </p:nvSpPr>
        <p:spPr/>
        <p:txBody>
          <a:bodyPr/>
          <a:lstStyle/>
          <a:p>
            <a:pPr algn="ctr"/>
            <a:r>
              <a:rPr lang="de-DE"/>
              <a:t>Informatik in der EF</a:t>
            </a:r>
          </a:p>
        </p:txBody>
      </p:sp>
      <p:sp>
        <p:nvSpPr>
          <p:cNvPr id="3" name="Inhaltsplatzhalter 2">
            <a:extLst>
              <a:ext uri="{FF2B5EF4-FFF2-40B4-BE49-F238E27FC236}">
                <a16:creationId xmlns:a16="http://schemas.microsoft.com/office/drawing/2014/main" id="{6C845A8E-E596-48C5-A430-9E4490698193}"/>
              </a:ext>
            </a:extLst>
          </p:cNvPr>
          <p:cNvSpPr>
            <a:spLocks noGrp="1"/>
          </p:cNvSpPr>
          <p:nvPr>
            <p:ph idx="1"/>
          </p:nvPr>
        </p:nvSpPr>
        <p:spPr>
          <a:xfrm>
            <a:off x="464752" y="1890747"/>
            <a:ext cx="6447501" cy="2075259"/>
          </a:xfrm>
        </p:spPr>
        <p:txBody>
          <a:bodyPr>
            <a:normAutofit fontScale="92500" lnSpcReduction="10000"/>
          </a:bodyPr>
          <a:lstStyle/>
          <a:p>
            <a:r>
              <a:rPr lang="de-DE"/>
              <a:t>Einführung in die objektorientierte Programmierung (OOP)</a:t>
            </a:r>
          </a:p>
          <a:p>
            <a:pPr lvl="1"/>
            <a:r>
              <a:rPr lang="de-DE"/>
              <a:t>Objektorientierte Modellierung</a:t>
            </a:r>
          </a:p>
          <a:p>
            <a:pPr lvl="1"/>
            <a:r>
              <a:rPr lang="de-DE"/>
              <a:t>Ansprechende Szenarien durch die auf JAVA basierende Entwicklungsumgebung (</a:t>
            </a:r>
            <a:r>
              <a:rPr lang="de-DE" err="1"/>
              <a:t>Greenfoot</a:t>
            </a:r>
            <a:r>
              <a:rPr lang="de-DE"/>
              <a:t>, </a:t>
            </a:r>
            <a:r>
              <a:rPr lang="de-DE" err="1"/>
              <a:t>BlueJ</a:t>
            </a:r>
            <a:r>
              <a:rPr lang="de-DE"/>
              <a:t>)</a:t>
            </a:r>
          </a:p>
          <a:p>
            <a:pPr lvl="1"/>
            <a:r>
              <a:rPr lang="de-DE"/>
              <a:t>Entwicklung von Algorithmen mithilfe von Kontrollstrukturen, Schleifen, logischen Operatoren etc.</a:t>
            </a:r>
          </a:p>
          <a:p>
            <a:pPr lvl="1"/>
            <a:r>
              <a:rPr lang="de-DE"/>
              <a:t>Kennenlernen unterschiedlicher Daten- und Speicherstrukturen</a:t>
            </a:r>
          </a:p>
          <a:p>
            <a:pPr lvl="1"/>
            <a:r>
              <a:rPr lang="de-DE"/>
              <a:t>Planung, Dokumentation und Entwicklung eigener Programme in der Programmiersprache JAVA</a:t>
            </a:r>
          </a:p>
          <a:p>
            <a:pPr lvl="1"/>
            <a:endParaRPr lang="de-DE"/>
          </a:p>
          <a:p>
            <a:endParaRPr lang="de-DE"/>
          </a:p>
        </p:txBody>
      </p:sp>
      <p:pic>
        <p:nvPicPr>
          <p:cNvPr id="5" name="Grafik 4">
            <a:extLst>
              <a:ext uri="{FF2B5EF4-FFF2-40B4-BE49-F238E27FC236}">
                <a16:creationId xmlns:a16="http://schemas.microsoft.com/office/drawing/2014/main" id="{C46A80EB-82D7-46AE-94E7-9967A059A71D}"/>
              </a:ext>
            </a:extLst>
          </p:cNvPr>
          <p:cNvPicPr>
            <a:picLocks noChangeAspect="1"/>
          </p:cNvPicPr>
          <p:nvPr/>
        </p:nvPicPr>
        <p:blipFill>
          <a:blip r:embed="rId2"/>
          <a:stretch>
            <a:fillRect/>
          </a:stretch>
        </p:blipFill>
        <p:spPr>
          <a:xfrm>
            <a:off x="384866" y="4018334"/>
            <a:ext cx="2102983" cy="1445980"/>
          </a:xfrm>
          <a:prstGeom prst="rect">
            <a:avLst/>
          </a:prstGeom>
        </p:spPr>
      </p:pic>
      <p:pic>
        <p:nvPicPr>
          <p:cNvPr id="7" name="Grafik 6">
            <a:extLst>
              <a:ext uri="{FF2B5EF4-FFF2-40B4-BE49-F238E27FC236}">
                <a16:creationId xmlns:a16="http://schemas.microsoft.com/office/drawing/2014/main" id="{B585E800-7DCA-4037-9E8D-4F6FE642329A}"/>
              </a:ext>
            </a:extLst>
          </p:cNvPr>
          <p:cNvPicPr>
            <a:picLocks noChangeAspect="1"/>
          </p:cNvPicPr>
          <p:nvPr/>
        </p:nvPicPr>
        <p:blipFill>
          <a:blip r:embed="rId3"/>
          <a:stretch>
            <a:fillRect/>
          </a:stretch>
        </p:blipFill>
        <p:spPr>
          <a:xfrm>
            <a:off x="5858148" y="1027348"/>
            <a:ext cx="1054105" cy="1277702"/>
          </a:xfrm>
          <a:prstGeom prst="rect">
            <a:avLst/>
          </a:prstGeom>
        </p:spPr>
      </p:pic>
      <p:pic>
        <p:nvPicPr>
          <p:cNvPr id="9" name="Grafik 8">
            <a:extLst>
              <a:ext uri="{FF2B5EF4-FFF2-40B4-BE49-F238E27FC236}">
                <a16:creationId xmlns:a16="http://schemas.microsoft.com/office/drawing/2014/main" id="{ED28A290-0001-4804-BD1C-CF39C9AE7C7A}"/>
              </a:ext>
            </a:extLst>
          </p:cNvPr>
          <p:cNvPicPr>
            <a:picLocks noChangeAspect="1"/>
          </p:cNvPicPr>
          <p:nvPr/>
        </p:nvPicPr>
        <p:blipFill>
          <a:blip r:embed="rId4"/>
          <a:stretch>
            <a:fillRect/>
          </a:stretch>
        </p:blipFill>
        <p:spPr>
          <a:xfrm>
            <a:off x="3382748" y="4201597"/>
            <a:ext cx="3529505" cy="964541"/>
          </a:xfrm>
          <a:prstGeom prst="rect">
            <a:avLst/>
          </a:prstGeom>
        </p:spPr>
      </p:pic>
    </p:spTree>
    <p:extLst>
      <p:ext uri="{BB962C8B-B14F-4D97-AF65-F5344CB8AC3E}">
        <p14:creationId xmlns:p14="http://schemas.microsoft.com/office/powerpoint/2010/main" val="194813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64447" y="1071546"/>
            <a:ext cx="6172200" cy="857250"/>
          </a:xfrm>
        </p:spPr>
        <p:txBody>
          <a:bodyPr>
            <a:normAutofit fontScale="90000"/>
          </a:bodyPr>
          <a:lstStyle/>
          <a:p>
            <a:br>
              <a:rPr lang="de-DE"/>
            </a:br>
            <a:r>
              <a:rPr lang="de-DE" sz="4500"/>
              <a:t>Informatik in der Q1/Q2</a:t>
            </a:r>
            <a:br>
              <a:rPr lang="de-DE" sz="4500"/>
            </a:br>
            <a:r>
              <a:rPr lang="de-DE" sz="4500"/>
              <a:t>	</a:t>
            </a:r>
            <a:endParaRPr lang="de-DE" sz="4200"/>
          </a:p>
        </p:txBody>
      </p:sp>
      <p:sp>
        <p:nvSpPr>
          <p:cNvPr id="3" name="Inhaltsplatzhalter 2"/>
          <p:cNvSpPr>
            <a:spLocks noGrp="1"/>
          </p:cNvSpPr>
          <p:nvPr>
            <p:ph idx="1"/>
          </p:nvPr>
        </p:nvSpPr>
        <p:spPr>
          <a:xfrm>
            <a:off x="1464447" y="2089537"/>
            <a:ext cx="6172200" cy="3589760"/>
          </a:xfrm>
        </p:spPr>
        <p:txBody>
          <a:bodyPr>
            <a:normAutofit lnSpcReduction="10000"/>
          </a:bodyPr>
          <a:lstStyle/>
          <a:p>
            <a:r>
              <a:rPr lang="de-DE"/>
              <a:t>Datenstrukturen und Algorithmen</a:t>
            </a:r>
          </a:p>
          <a:p>
            <a:r>
              <a:rPr lang="de-DE"/>
              <a:t>Datenbanken</a:t>
            </a:r>
          </a:p>
          <a:p>
            <a:r>
              <a:rPr lang="de-DE"/>
              <a:t>Netzwerke</a:t>
            </a:r>
          </a:p>
          <a:p>
            <a:r>
              <a:rPr lang="de-DE"/>
              <a:t>Theoretische Strukturen</a:t>
            </a:r>
          </a:p>
          <a:p>
            <a:r>
              <a:rPr lang="de-DE"/>
              <a:t>Aktuelle Entwicklungen (künstliche Intelligenz, </a:t>
            </a:r>
            <a:r>
              <a:rPr lang="de-DE" err="1"/>
              <a:t>Machine</a:t>
            </a:r>
            <a:r>
              <a:rPr lang="de-DE"/>
              <a:t> Learning </a:t>
            </a:r>
            <a:r>
              <a:rPr lang="de-DE" err="1"/>
              <a:t>u.ä.</a:t>
            </a:r>
            <a:r>
              <a:rPr lang="de-DE"/>
              <a:t>)</a:t>
            </a:r>
          </a:p>
          <a:p>
            <a:endParaRPr lang="de-DE"/>
          </a:p>
          <a:p>
            <a:endParaRPr lang="de-DE"/>
          </a:p>
          <a:p>
            <a:endParaRPr lang="de-DE"/>
          </a:p>
          <a:p>
            <a:endParaRPr lang="de-DE"/>
          </a:p>
          <a:p>
            <a:endParaRPr lang="de-DE"/>
          </a:p>
          <a:p>
            <a:r>
              <a:rPr lang="de-DE"/>
              <a:t>Ansprechpartner bei Fragen: </a:t>
            </a:r>
            <a:br>
              <a:rPr lang="de-DE"/>
            </a:br>
            <a:r>
              <a:rPr lang="de-DE"/>
              <a:t>Kolleginnen und Kollegen der Fachschaft Informatik</a:t>
            </a:r>
            <a:br>
              <a:rPr lang="de-DE"/>
            </a:br>
            <a:r>
              <a:rPr lang="de-DE"/>
              <a:t>(</a:t>
            </a:r>
            <a:r>
              <a:rPr lang="de-DE">
                <a:hlinkClick r:id="rId2"/>
              </a:rPr>
              <a:t>Frau Bieker</a:t>
            </a:r>
            <a:r>
              <a:rPr lang="de-DE"/>
              <a:t>, </a:t>
            </a:r>
            <a:r>
              <a:rPr lang="de-DE">
                <a:hlinkClick r:id="rId3"/>
              </a:rPr>
              <a:t>Herr Hartlieb</a:t>
            </a:r>
            <a:r>
              <a:rPr lang="de-DE"/>
              <a:t>, </a:t>
            </a:r>
            <a:r>
              <a:rPr lang="de-DE">
                <a:hlinkClick r:id="rId4"/>
              </a:rPr>
              <a:t>Herr Hoß</a:t>
            </a:r>
            <a:r>
              <a:rPr lang="de-DE"/>
              <a:t>)</a:t>
            </a:r>
          </a:p>
          <a:p>
            <a:endParaRPr lang="de-DE"/>
          </a:p>
          <a:p>
            <a:endParaRPr lang="de-DE"/>
          </a:p>
          <a:p>
            <a:pPr lvl="1">
              <a:buNone/>
            </a:pPr>
            <a:endParaRPr lang="de-DE"/>
          </a:p>
          <a:p>
            <a:endParaRPr lang="de-DE"/>
          </a:p>
          <a:p>
            <a:endParaRPr lang="de-DE"/>
          </a:p>
          <a:p>
            <a:endParaRPr lang="de-DE"/>
          </a:p>
          <a:p>
            <a:pPr lvl="1"/>
            <a:endParaRPr lang="de-DE"/>
          </a:p>
          <a:p>
            <a:endParaRPr lang="de-DE"/>
          </a:p>
          <a:p>
            <a:endParaRPr lang="de-DE"/>
          </a:p>
          <a:p>
            <a:endParaRPr lang="de-DE"/>
          </a:p>
          <a:p>
            <a:pPr lvl="1"/>
            <a:endParaRPr lang="de-DE"/>
          </a:p>
          <a:p>
            <a:endParaRPr lang="de-DE"/>
          </a:p>
          <a:p>
            <a:pPr lvl="1"/>
            <a:endParaRPr lang="de-DE"/>
          </a:p>
          <a:p>
            <a:pPr>
              <a:buNone/>
            </a:pPr>
            <a:endParaRPr lang="de-DE"/>
          </a:p>
          <a:p>
            <a:pPr>
              <a:buNone/>
            </a:pPr>
            <a:endParaRPr lang="de-DE"/>
          </a:p>
          <a:p>
            <a:endParaRPr lang="de-DE"/>
          </a:p>
        </p:txBody>
      </p:sp>
      <p:sp>
        <p:nvSpPr>
          <p:cNvPr id="4" name="Foliennummernplatzhalter 3"/>
          <p:cNvSpPr>
            <a:spLocks noGrp="1"/>
          </p:cNvSpPr>
          <p:nvPr>
            <p:ph type="sldNum" sz="quarter" idx="12"/>
          </p:nvPr>
        </p:nvSpPr>
        <p:spPr/>
        <p:txBody>
          <a:bodyPr/>
          <a:lstStyle/>
          <a:p>
            <a:pPr defTabSz="342900" eaLnBrk="1" fontAlgn="auto" hangingPunct="1">
              <a:spcBef>
                <a:spcPts val="0"/>
              </a:spcBef>
              <a:spcAft>
                <a:spcPts val="0"/>
              </a:spcAft>
            </a:pPr>
            <a:fld id="{4B34CD6A-AA9D-44FD-9BC9-3684DB99D691}" type="slidenum">
              <a:rPr lang="de-DE">
                <a:solidFill>
                  <a:srgbClr val="90C226"/>
                </a:solidFill>
                <a:latin typeface="Trebuchet MS" panose="020B0603020202020204"/>
              </a:rPr>
              <a:pPr defTabSz="342900" eaLnBrk="1" fontAlgn="auto" hangingPunct="1">
                <a:spcBef>
                  <a:spcPts val="0"/>
                </a:spcBef>
                <a:spcAft>
                  <a:spcPts val="0"/>
                </a:spcAft>
              </a:pPr>
              <a:t>68</a:t>
            </a:fld>
            <a:endParaRPr lang="de-DE">
              <a:solidFill>
                <a:srgbClr val="90C226"/>
              </a:solidFill>
              <a:latin typeface="Trebuchet MS" panose="020B0603020202020204"/>
            </a:endParaRPr>
          </a:p>
        </p:txBody>
      </p:sp>
      <p:pic>
        <p:nvPicPr>
          <p:cNvPr id="5" name="Picture 1">
            <a:extLst>
              <a:ext uri="{FF2B5EF4-FFF2-40B4-BE49-F238E27FC236}">
                <a16:creationId xmlns:a16="http://schemas.microsoft.com/office/drawing/2014/main" id="{0D29EA89-0E83-7AE2-DA1C-8B50D3262270}"/>
              </a:ext>
            </a:extLst>
          </p:cNvPr>
          <p:cNvPicPr>
            <a:picLocks noChangeAspect="1" noChangeArrowheads="1"/>
          </p:cNvPicPr>
          <p:nvPr/>
        </p:nvPicPr>
        <p:blipFill>
          <a:blip r:embed="rId5"/>
          <a:srcRect/>
          <a:stretch>
            <a:fillRect/>
          </a:stretch>
        </p:blipFill>
        <p:spPr bwMode="auto">
          <a:xfrm>
            <a:off x="385741" y="3488173"/>
            <a:ext cx="2157412" cy="1225029"/>
          </a:xfrm>
          <a:prstGeom prst="rect">
            <a:avLst/>
          </a:prstGeom>
          <a:noFill/>
          <a:ln w="9525">
            <a:noFill/>
            <a:miter lim="800000"/>
            <a:headEnd/>
            <a:tailEnd/>
          </a:ln>
          <a:effectLst/>
        </p:spPr>
      </p:pic>
      <p:pic>
        <p:nvPicPr>
          <p:cNvPr id="6" name="Grafik 5">
            <a:extLst>
              <a:ext uri="{FF2B5EF4-FFF2-40B4-BE49-F238E27FC236}">
                <a16:creationId xmlns:a16="http://schemas.microsoft.com/office/drawing/2014/main" id="{0760CFFE-FAAA-0ACE-A314-3FD0C76C28B9}"/>
              </a:ext>
            </a:extLst>
          </p:cNvPr>
          <p:cNvPicPr>
            <a:picLocks noChangeAspect="1"/>
          </p:cNvPicPr>
          <p:nvPr/>
        </p:nvPicPr>
        <p:blipFill>
          <a:blip r:embed="rId6"/>
          <a:stretch>
            <a:fillRect/>
          </a:stretch>
        </p:blipFill>
        <p:spPr>
          <a:xfrm>
            <a:off x="4857602" y="2294305"/>
            <a:ext cx="2536375" cy="833705"/>
          </a:xfrm>
          <a:prstGeom prst="rect">
            <a:avLst/>
          </a:prstGeom>
        </p:spPr>
      </p:pic>
      <p:pic>
        <p:nvPicPr>
          <p:cNvPr id="7" name="Picture 5">
            <a:extLst>
              <a:ext uri="{FF2B5EF4-FFF2-40B4-BE49-F238E27FC236}">
                <a16:creationId xmlns:a16="http://schemas.microsoft.com/office/drawing/2014/main" id="{ECF2BE39-A770-9E5F-681F-DBEAD163C5D4}"/>
              </a:ext>
            </a:extLst>
          </p:cNvPr>
          <p:cNvPicPr>
            <a:picLocks noChangeAspect="1" noChangeArrowheads="1"/>
          </p:cNvPicPr>
          <p:nvPr/>
        </p:nvPicPr>
        <p:blipFill>
          <a:blip r:embed="rId7" cstate="print"/>
          <a:srcRect/>
          <a:stretch>
            <a:fillRect/>
          </a:stretch>
        </p:blipFill>
        <p:spPr bwMode="auto">
          <a:xfrm>
            <a:off x="6125789" y="3610469"/>
            <a:ext cx="1716920" cy="2051647"/>
          </a:xfrm>
          <a:prstGeom prst="rect">
            <a:avLst/>
          </a:prstGeom>
          <a:noFill/>
          <a:ln w="9525">
            <a:noFill/>
            <a:miter lim="800000"/>
            <a:headEnd/>
            <a:tailEnd/>
          </a:ln>
          <a:effectLst/>
        </p:spPr>
      </p:pic>
      <p:pic>
        <p:nvPicPr>
          <p:cNvPr id="12" name="Grafik 11" descr="Ein Bild, das Armaturenbrett, Screenshot, Kreis enthält.&#10;&#10;KI-generierte Inhalte können fehlerhaft sein.">
            <a:extLst>
              <a:ext uri="{FF2B5EF4-FFF2-40B4-BE49-F238E27FC236}">
                <a16:creationId xmlns:a16="http://schemas.microsoft.com/office/drawing/2014/main" id="{2C342996-D701-BE33-6971-25477AE9ACDF}"/>
              </a:ext>
            </a:extLst>
          </p:cNvPr>
          <p:cNvPicPr>
            <a:picLocks noChangeAspect="1"/>
          </p:cNvPicPr>
          <p:nvPr/>
        </p:nvPicPr>
        <p:blipFill>
          <a:blip r:embed="rId8"/>
          <a:stretch>
            <a:fillRect/>
          </a:stretch>
        </p:blipFill>
        <p:spPr>
          <a:xfrm>
            <a:off x="3505200" y="3610469"/>
            <a:ext cx="1786678" cy="1223706"/>
          </a:xfrm>
          <a:prstGeom prst="rect">
            <a:avLst/>
          </a:prstGeom>
        </p:spPr>
      </p:pic>
    </p:spTree>
    <p:extLst>
      <p:ext uri="{BB962C8B-B14F-4D97-AF65-F5344CB8AC3E}">
        <p14:creationId xmlns:p14="http://schemas.microsoft.com/office/powerpoint/2010/main" val="181669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a:t>Logo</a:t>
            </a:r>
          </a:p>
        </p:txBody>
      </p:sp>
      <p:pic>
        <p:nvPicPr>
          <p:cNvPr id="4" name="Grafik 3"/>
          <p:cNvPicPr>
            <a:picLocks noChangeAspect="1"/>
          </p:cNvPicPr>
          <p:nvPr/>
        </p:nvPicPr>
        <p:blipFill>
          <a:blip r:embed="rId2"/>
          <a:stretch>
            <a:fillRect/>
          </a:stretch>
        </p:blipFill>
        <p:spPr>
          <a:xfrm>
            <a:off x="2307506" y="1551207"/>
            <a:ext cx="4720633" cy="3022925"/>
          </a:xfrm>
          <a:prstGeom prst="rect">
            <a:avLst/>
          </a:prstGeom>
        </p:spPr>
      </p:pic>
    </p:spTree>
    <p:extLst>
      <p:ext uri="{BB962C8B-B14F-4D97-AF65-F5344CB8AC3E}">
        <p14:creationId xmlns:p14="http://schemas.microsoft.com/office/powerpoint/2010/main" val="2791717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260350"/>
            <a:ext cx="7772400" cy="1143000"/>
          </a:xfrm>
        </p:spPr>
        <p:txBody>
          <a:bodyPr/>
          <a:lstStyle/>
          <a:p>
            <a:r>
              <a:rPr lang="de-DE" sz="4000">
                <a:solidFill>
                  <a:schemeClr val="bg1"/>
                </a:solidFill>
              </a:rPr>
              <a:t>Jahrgangsstufe Q1 und Q2:</a:t>
            </a:r>
          </a:p>
        </p:txBody>
      </p:sp>
      <p:sp>
        <p:nvSpPr>
          <p:cNvPr id="25603" name="Text Box 6"/>
          <p:cNvSpPr txBox="1">
            <a:spLocks noChangeArrowheads="1"/>
          </p:cNvSpPr>
          <p:nvPr/>
        </p:nvSpPr>
        <p:spPr bwMode="auto">
          <a:xfrm>
            <a:off x="974725" y="6238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p>
        </p:txBody>
      </p:sp>
      <p:sp>
        <p:nvSpPr>
          <p:cNvPr id="9220" name="Rectangle 7"/>
          <p:cNvSpPr>
            <a:spLocks noChangeArrowheads="1"/>
          </p:cNvSpPr>
          <p:nvPr/>
        </p:nvSpPr>
        <p:spPr bwMode="auto">
          <a:xfrm>
            <a:off x="485775" y="1557338"/>
            <a:ext cx="4835525"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de-DE" sz="2800">
                <a:solidFill>
                  <a:schemeClr val="bg1"/>
                </a:solidFill>
                <a:highlight>
                  <a:srgbClr val="9BBB59"/>
                </a:highlight>
              </a:rPr>
              <a:t>Leistungskurse     (5-stündig)</a:t>
            </a:r>
            <a:br>
              <a:rPr lang="de-DE" sz="2800">
                <a:solidFill>
                  <a:schemeClr val="bg1"/>
                </a:solidFill>
              </a:rPr>
            </a:br>
            <a:endParaRPr lang="de-DE" sz="2800">
              <a:solidFill>
                <a:schemeClr val="bg1"/>
              </a:solidFill>
            </a:endParaRPr>
          </a:p>
          <a:p>
            <a:r>
              <a:rPr lang="de-DE" sz="2800">
                <a:solidFill>
                  <a:schemeClr val="bg1"/>
                </a:solidFill>
                <a:highlight>
                  <a:srgbClr val="E4ECAC"/>
                </a:highlight>
              </a:rPr>
              <a:t>Grundkurse          (3-stündig)</a:t>
            </a:r>
            <a:br>
              <a:rPr lang="de-DE" sz="2800">
                <a:solidFill>
                  <a:schemeClr val="bg1"/>
                </a:solidFill>
                <a:highlight>
                  <a:srgbClr val="E4ECAC"/>
                </a:highlight>
              </a:rPr>
            </a:br>
            <a:r>
              <a:rPr lang="de-DE" sz="2800">
                <a:solidFill>
                  <a:schemeClr val="bg1"/>
                </a:solidFill>
                <a:highlight>
                  <a:srgbClr val="E4ECAC"/>
                </a:highlight>
              </a:rPr>
              <a:t>neue FS                (4-stündig)</a:t>
            </a:r>
            <a:br>
              <a:rPr lang="de-DE" sz="2800">
                <a:solidFill>
                  <a:schemeClr val="bg1"/>
                </a:solidFill>
                <a:highlight>
                  <a:srgbClr val="E4ECAC"/>
                </a:highlight>
              </a:rPr>
            </a:br>
            <a:endParaRPr lang="de-DE" sz="2800">
              <a:solidFill>
                <a:schemeClr val="bg1"/>
              </a:solidFill>
              <a:highlight>
                <a:srgbClr val="E4ECAC"/>
              </a:highlight>
            </a:endParaRPr>
          </a:p>
          <a:p>
            <a:r>
              <a:rPr lang="de-DE" sz="2800">
                <a:solidFill>
                  <a:schemeClr val="bg1"/>
                </a:solidFill>
                <a:highlight>
                  <a:srgbClr val="FFC000"/>
                </a:highlight>
              </a:rPr>
              <a:t>Projektkurse         (2-stündig)</a:t>
            </a:r>
            <a:br>
              <a:rPr lang="de-DE" sz="2800">
                <a:solidFill>
                  <a:schemeClr val="bg1"/>
                </a:solidFill>
                <a:highlight>
                  <a:srgbClr val="FFC000"/>
                </a:highlight>
              </a:rPr>
            </a:br>
            <a:r>
              <a:rPr lang="de-DE" sz="2800">
                <a:solidFill>
                  <a:schemeClr val="bg1"/>
                </a:solidFill>
                <a:highlight>
                  <a:srgbClr val="FFC000"/>
                </a:highlight>
              </a:rPr>
              <a:t>(Jahresabschlussnote)</a:t>
            </a:r>
            <a:br>
              <a:rPr lang="de-DE" sz="2800"/>
            </a:br>
            <a:endParaRPr lang="de-DE" sz="2800"/>
          </a:p>
          <a:p>
            <a:r>
              <a:rPr lang="de-DE" sz="2800" b="1">
                <a:solidFill>
                  <a:srgbClr val="FF0000"/>
                </a:solidFill>
              </a:rPr>
              <a:t>Keine Noten sondern Punkte  15 – 0</a:t>
            </a:r>
            <a:br>
              <a:rPr lang="de-DE" sz="2800"/>
            </a:br>
            <a:br>
              <a:rPr lang="de-DE" sz="2800"/>
            </a:br>
            <a:r>
              <a:rPr lang="de-DE" sz="2800"/>
              <a:t>						</a:t>
            </a:r>
          </a:p>
        </p:txBody>
      </p:sp>
      <p:sp>
        <p:nvSpPr>
          <p:cNvPr id="25605" name="Text Box 8"/>
          <p:cNvSpPr txBox="1">
            <a:spLocks noChangeArrowheads="1"/>
          </p:cNvSpPr>
          <p:nvPr/>
        </p:nvSpPr>
        <p:spPr bwMode="auto">
          <a:xfrm>
            <a:off x="5546725" y="1919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p>
        </p:txBody>
      </p:sp>
      <p:sp>
        <p:nvSpPr>
          <p:cNvPr id="9222" name="Text Box 9"/>
          <p:cNvSpPr txBox="1">
            <a:spLocks noChangeArrowheads="1"/>
          </p:cNvSpPr>
          <p:nvPr/>
        </p:nvSpPr>
        <p:spPr bwMode="auto">
          <a:xfrm>
            <a:off x="5438775" y="2133600"/>
            <a:ext cx="36703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sz="2800">
                <a:solidFill>
                  <a:srgbClr val="FF0000"/>
                </a:solidFill>
              </a:rPr>
              <a:t>Zu wählen sind</a:t>
            </a:r>
            <a:r>
              <a:rPr lang="de-DE" sz="2800"/>
              <a:t>:</a:t>
            </a:r>
          </a:p>
          <a:p>
            <a:pPr algn="ctr">
              <a:spcBef>
                <a:spcPct val="50000"/>
              </a:spcBef>
              <a:buFontTx/>
              <a:buNone/>
            </a:pPr>
            <a:r>
              <a:rPr lang="de-DE" sz="2800">
                <a:solidFill>
                  <a:schemeClr val="bg1"/>
                </a:solidFill>
              </a:rPr>
              <a:t>2 Leistungskurse</a:t>
            </a:r>
          </a:p>
          <a:p>
            <a:pPr algn="ctr">
              <a:spcBef>
                <a:spcPct val="50000"/>
              </a:spcBef>
              <a:buFontTx/>
              <a:buNone/>
            </a:pPr>
            <a:br>
              <a:rPr lang="de-DE" sz="2800">
                <a:solidFill>
                  <a:schemeClr val="bg1"/>
                </a:solidFill>
              </a:rPr>
            </a:br>
            <a:r>
              <a:rPr lang="de-DE" sz="2800">
                <a:solidFill>
                  <a:schemeClr val="bg1"/>
                </a:solidFill>
              </a:rPr>
              <a:t>mind. </a:t>
            </a:r>
            <a:br>
              <a:rPr lang="de-DE" sz="2800">
                <a:solidFill>
                  <a:schemeClr val="bg1"/>
                </a:solidFill>
              </a:rPr>
            </a:br>
            <a:r>
              <a:rPr lang="de-DE" sz="2800">
                <a:solidFill>
                  <a:schemeClr val="bg1"/>
                </a:solidFill>
                <a:sym typeface="Symbol" panose="05050102010706020507" pitchFamily="18" charset="2"/>
              </a:rPr>
              <a:t></a:t>
            </a:r>
            <a:r>
              <a:rPr lang="de-DE" sz="2800">
                <a:solidFill>
                  <a:schemeClr val="bg1"/>
                </a:solidFill>
              </a:rPr>
              <a:t> 8 Grundkurse</a:t>
            </a:r>
            <a:br>
              <a:rPr lang="de-DE" sz="2800">
                <a:solidFill>
                  <a:schemeClr val="bg1"/>
                </a:solidFill>
              </a:rPr>
            </a:br>
            <a:endParaRPr lang="de-DE" sz="2800">
              <a:solidFill>
                <a:schemeClr val="bg1"/>
              </a:solidFill>
            </a:endParaRPr>
          </a:p>
          <a:p>
            <a:pPr algn="ctr">
              <a:spcBef>
                <a:spcPct val="50000"/>
              </a:spcBef>
              <a:buFontTx/>
              <a:buNone/>
            </a:pPr>
            <a:endParaRPr lang="de-DE" sz="2800"/>
          </a:p>
        </p:txBody>
      </p:sp>
      <p:pic>
        <p:nvPicPr>
          <p:cNvPr id="10" name="Picture 2" descr="asglogob">
            <a:extLst>
              <a:ext uri="{FF2B5EF4-FFF2-40B4-BE49-F238E27FC236}">
                <a16:creationId xmlns:a16="http://schemas.microsoft.com/office/drawing/2014/main" id="{F9064799-EA43-4312-87A1-1E510B974660}"/>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7008873" y="1131094"/>
            <a:ext cx="1506477" cy="964694"/>
          </a:xfrm>
          <a:prstGeom prst="rect">
            <a:avLst/>
          </a:prstGeom>
        </p:spPr>
      </p:pic>
      <p:sp>
        <p:nvSpPr>
          <p:cNvPr id="2" name="Titel 1"/>
          <p:cNvSpPr>
            <a:spLocks noGrp="1"/>
          </p:cNvSpPr>
          <p:nvPr>
            <p:ph type="title"/>
          </p:nvPr>
        </p:nvSpPr>
        <p:spPr>
          <a:xfrm>
            <a:off x="773030" y="1000413"/>
            <a:ext cx="7886700" cy="1216406"/>
          </a:xfrm>
        </p:spPr>
        <p:txBody>
          <a:bodyPr/>
          <a:lstStyle/>
          <a:p>
            <a:pPr algn="ctr"/>
            <a:br>
              <a:rPr lang="de-DE" b="1"/>
            </a:br>
            <a:r>
              <a:rPr lang="de-DE" b="1"/>
              <a:t>Was ist das?</a:t>
            </a:r>
          </a:p>
        </p:txBody>
      </p:sp>
      <p:sp>
        <p:nvSpPr>
          <p:cNvPr id="3" name="Inhaltsplatzhalter 2"/>
          <p:cNvSpPr>
            <a:spLocks noGrp="1"/>
          </p:cNvSpPr>
          <p:nvPr>
            <p:ph idx="1"/>
          </p:nvPr>
        </p:nvSpPr>
        <p:spPr/>
        <p:txBody>
          <a:bodyPr>
            <a:normAutofit/>
          </a:bodyPr>
          <a:lstStyle/>
          <a:p>
            <a:endParaRPr lang="de-DE"/>
          </a:p>
          <a:p>
            <a:r>
              <a:rPr lang="de-DE"/>
              <a:t>bundesweit einheitliches Zertifikat</a:t>
            </a:r>
          </a:p>
          <a:p>
            <a:r>
              <a:rPr lang="de-DE"/>
              <a:t>Leistungen innerhalb der gesamten Schullaufbahn im Bereich MINT (Mathematik-Informatik-Naturwissenschaften-Technik) honoriert</a:t>
            </a:r>
          </a:p>
          <a:p>
            <a:r>
              <a:rPr lang="de-DE"/>
              <a:t>Für Universitäten und Wirtschaftsunternehmen eine verlässliche Einordnung der Schülerleistungen</a:t>
            </a:r>
          </a:p>
          <a:p>
            <a:r>
              <a:rPr lang="de-DE"/>
              <a:t>Große Hilfe bei der Bewerbung um einen Studien-, Ausbildungs- oder Praktikumsplatz </a:t>
            </a:r>
          </a:p>
        </p:txBody>
      </p:sp>
      <p:cxnSp>
        <p:nvCxnSpPr>
          <p:cNvPr id="5" name="Gerader Verbinder 4"/>
          <p:cNvCxnSpPr/>
          <p:nvPr/>
        </p:nvCxnSpPr>
        <p:spPr>
          <a:xfrm>
            <a:off x="628650" y="2216818"/>
            <a:ext cx="7886700" cy="12032"/>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48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br>
              <a:rPr lang="de-DE" b="1"/>
            </a:br>
            <a:r>
              <a:rPr lang="de-DE" b="1"/>
              <a:t>Anforderungen</a:t>
            </a:r>
          </a:p>
        </p:txBody>
      </p:sp>
      <p:sp>
        <p:nvSpPr>
          <p:cNvPr id="3" name="Inhaltsplatzhalter 2"/>
          <p:cNvSpPr>
            <a:spLocks noGrp="1"/>
          </p:cNvSpPr>
          <p:nvPr>
            <p:ph idx="1"/>
          </p:nvPr>
        </p:nvSpPr>
        <p:spPr/>
        <p:txBody>
          <a:bodyPr/>
          <a:lstStyle/>
          <a:p>
            <a:endParaRPr lang="de-DE"/>
          </a:p>
          <a:p>
            <a:r>
              <a:rPr lang="de-DE"/>
              <a:t>Das Zertifikat wird in drei Stufen verliehen: </a:t>
            </a:r>
          </a:p>
          <a:p>
            <a:pPr marL="0" indent="0">
              <a:buNone/>
            </a:pPr>
            <a:r>
              <a:rPr lang="de-DE" i="1"/>
              <a:t>   mit gutem Erfolg, mit besonderem Erfolg </a:t>
            </a:r>
            <a:r>
              <a:rPr lang="de-DE"/>
              <a:t>und </a:t>
            </a:r>
            <a:r>
              <a:rPr lang="de-DE" i="1"/>
              <a:t>mit Auszeichnung</a:t>
            </a:r>
          </a:p>
          <a:p>
            <a:endParaRPr lang="de-DE" i="1"/>
          </a:p>
          <a:p>
            <a:r>
              <a:rPr lang="de-DE"/>
              <a:t>Leistungen in drei Anforderungsfeldern</a:t>
            </a:r>
          </a:p>
          <a:p>
            <a:pPr marL="0" indent="0">
              <a:buNone/>
            </a:pPr>
            <a:r>
              <a:rPr lang="de-DE"/>
              <a:t>	I.  Fachliche Kompetenz</a:t>
            </a:r>
          </a:p>
          <a:p>
            <a:pPr marL="0" indent="0">
              <a:buNone/>
            </a:pPr>
            <a:r>
              <a:rPr lang="de-DE"/>
              <a:t>	II. Fachwissenschaftliche Arbeiten</a:t>
            </a:r>
          </a:p>
          <a:p>
            <a:pPr marL="0" indent="0">
              <a:buNone/>
            </a:pPr>
            <a:r>
              <a:rPr lang="de-DE"/>
              <a:t>	III. Zusätzliche MINT-Aktivitäten</a:t>
            </a:r>
          </a:p>
        </p:txBody>
      </p:sp>
      <p:pic>
        <p:nvPicPr>
          <p:cNvPr id="4" name="Grafik 3"/>
          <p:cNvPicPr>
            <a:picLocks noChangeAspect="1"/>
          </p:cNvPicPr>
          <p:nvPr/>
        </p:nvPicPr>
        <p:blipFill>
          <a:blip r:embed="rId2"/>
          <a:stretch>
            <a:fillRect/>
          </a:stretch>
        </p:blipFill>
        <p:spPr>
          <a:xfrm>
            <a:off x="7008873" y="1131094"/>
            <a:ext cx="1506477" cy="964694"/>
          </a:xfrm>
          <a:prstGeom prst="rect">
            <a:avLst/>
          </a:prstGeom>
        </p:spPr>
      </p:pic>
      <p:cxnSp>
        <p:nvCxnSpPr>
          <p:cNvPr id="5" name="Gerader Verbinder 4"/>
          <p:cNvCxnSpPr/>
          <p:nvPr/>
        </p:nvCxnSpPr>
        <p:spPr>
          <a:xfrm>
            <a:off x="628650" y="2216818"/>
            <a:ext cx="7886700" cy="12032"/>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757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br>
              <a:rPr lang="de-DE" b="1"/>
            </a:br>
            <a:r>
              <a:rPr lang="de-DE" b="1"/>
              <a:t>I. Fachliche Kompetenz</a:t>
            </a:r>
          </a:p>
        </p:txBody>
      </p:sp>
      <p:sp>
        <p:nvSpPr>
          <p:cNvPr id="3" name="Inhaltsplatzhalter 2"/>
          <p:cNvSpPr>
            <a:spLocks noGrp="1"/>
          </p:cNvSpPr>
          <p:nvPr>
            <p:ph idx="1"/>
          </p:nvPr>
        </p:nvSpPr>
        <p:spPr/>
        <p:txBody>
          <a:bodyPr/>
          <a:lstStyle/>
          <a:p>
            <a:endParaRPr lang="de-DE"/>
          </a:p>
          <a:p>
            <a:r>
              <a:rPr lang="de-DE"/>
              <a:t>Belegung von zwei MINT-</a:t>
            </a:r>
            <a:r>
              <a:rPr lang="de-DE" err="1"/>
              <a:t>LK´s</a:t>
            </a:r>
            <a:endParaRPr lang="de-DE"/>
          </a:p>
          <a:p>
            <a:pPr marL="0" indent="0">
              <a:buNone/>
            </a:pPr>
            <a:r>
              <a:rPr lang="de-DE"/>
              <a:t>		oder</a:t>
            </a:r>
          </a:p>
          <a:p>
            <a:r>
              <a:rPr lang="de-DE"/>
              <a:t>Belegung von einem MINT-LK und zwei MINT-</a:t>
            </a:r>
            <a:r>
              <a:rPr lang="de-DE" err="1"/>
              <a:t>GK´s</a:t>
            </a:r>
            <a:endParaRPr lang="de-DE"/>
          </a:p>
          <a:p>
            <a:endParaRPr lang="de-DE"/>
          </a:p>
          <a:p>
            <a:r>
              <a:rPr lang="de-DE"/>
              <a:t>Keiner der Kurse darf in der Q1 und Q2 mit weniger als 5 Punkten bewertet worden sein.</a:t>
            </a:r>
          </a:p>
        </p:txBody>
      </p:sp>
      <p:pic>
        <p:nvPicPr>
          <p:cNvPr id="4" name="Grafik 3"/>
          <p:cNvPicPr>
            <a:picLocks noChangeAspect="1"/>
          </p:cNvPicPr>
          <p:nvPr/>
        </p:nvPicPr>
        <p:blipFill>
          <a:blip r:embed="rId2"/>
          <a:stretch>
            <a:fillRect/>
          </a:stretch>
        </p:blipFill>
        <p:spPr>
          <a:xfrm>
            <a:off x="7008873" y="1131094"/>
            <a:ext cx="1506477" cy="964694"/>
          </a:xfrm>
          <a:prstGeom prst="rect">
            <a:avLst/>
          </a:prstGeom>
        </p:spPr>
      </p:pic>
      <p:cxnSp>
        <p:nvCxnSpPr>
          <p:cNvPr id="5" name="Gerader Verbinder 4"/>
          <p:cNvCxnSpPr/>
          <p:nvPr/>
        </p:nvCxnSpPr>
        <p:spPr>
          <a:xfrm>
            <a:off x="628650" y="2150023"/>
            <a:ext cx="7886700" cy="12032"/>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226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a:t>II. Fachwissenschaftliche </a:t>
            </a:r>
            <a:br>
              <a:rPr lang="de-DE" b="1"/>
            </a:br>
            <a:r>
              <a:rPr lang="de-DE" b="1"/>
              <a:t>Arbeiten</a:t>
            </a:r>
          </a:p>
        </p:txBody>
      </p:sp>
      <p:sp>
        <p:nvSpPr>
          <p:cNvPr id="3" name="Inhaltsplatzhalter 2"/>
          <p:cNvSpPr>
            <a:spLocks noGrp="1"/>
          </p:cNvSpPr>
          <p:nvPr>
            <p:ph idx="1"/>
          </p:nvPr>
        </p:nvSpPr>
        <p:spPr/>
        <p:txBody>
          <a:bodyPr/>
          <a:lstStyle/>
          <a:p>
            <a:endParaRPr lang="de-DE"/>
          </a:p>
          <a:p>
            <a:endParaRPr lang="de-DE"/>
          </a:p>
          <a:p>
            <a:r>
              <a:rPr lang="de-DE"/>
              <a:t>Die Facharbeit (Q1) muss in einem MINT-Fach geschrieben werden</a:t>
            </a:r>
          </a:p>
          <a:p>
            <a:pPr marL="0" indent="0">
              <a:buNone/>
            </a:pPr>
            <a:r>
              <a:rPr lang="de-DE"/>
              <a:t>   ( ≥ 9 Notenpunkte).</a:t>
            </a:r>
          </a:p>
        </p:txBody>
      </p:sp>
      <p:pic>
        <p:nvPicPr>
          <p:cNvPr id="4" name="Grafik 3"/>
          <p:cNvPicPr>
            <a:picLocks noChangeAspect="1"/>
          </p:cNvPicPr>
          <p:nvPr/>
        </p:nvPicPr>
        <p:blipFill>
          <a:blip r:embed="rId2"/>
          <a:stretch>
            <a:fillRect/>
          </a:stretch>
        </p:blipFill>
        <p:spPr>
          <a:xfrm>
            <a:off x="7008873" y="1131094"/>
            <a:ext cx="1506477" cy="964694"/>
          </a:xfrm>
          <a:prstGeom prst="rect">
            <a:avLst/>
          </a:prstGeom>
        </p:spPr>
      </p:pic>
      <p:cxnSp>
        <p:nvCxnSpPr>
          <p:cNvPr id="6" name="Gerader Verbinder 5"/>
          <p:cNvCxnSpPr/>
          <p:nvPr/>
        </p:nvCxnSpPr>
        <p:spPr>
          <a:xfrm>
            <a:off x="628650" y="2216818"/>
            <a:ext cx="7886700" cy="12032"/>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7229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a:t>III. Zusätzliche MINT</a:t>
            </a:r>
            <a:br>
              <a:rPr lang="de-DE" b="1"/>
            </a:br>
            <a:r>
              <a:rPr lang="de-DE" b="1"/>
              <a:t>-Aktivitäten </a:t>
            </a:r>
          </a:p>
        </p:txBody>
      </p:sp>
      <p:sp>
        <p:nvSpPr>
          <p:cNvPr id="3" name="Inhaltsplatzhalter 2"/>
          <p:cNvSpPr>
            <a:spLocks noGrp="1"/>
          </p:cNvSpPr>
          <p:nvPr>
            <p:ph idx="1"/>
          </p:nvPr>
        </p:nvSpPr>
        <p:spPr/>
        <p:txBody>
          <a:bodyPr/>
          <a:lstStyle/>
          <a:p>
            <a:endParaRPr lang="de-DE"/>
          </a:p>
          <a:p>
            <a:r>
              <a:rPr lang="de-DE"/>
              <a:t>In der S I </a:t>
            </a:r>
            <a:r>
              <a:rPr lang="de-DE" b="1" u="sng"/>
              <a:t>und</a:t>
            </a:r>
            <a:r>
              <a:rPr lang="de-DE"/>
              <a:t> in der S II</a:t>
            </a:r>
          </a:p>
          <a:p>
            <a:r>
              <a:rPr lang="de-DE"/>
              <a:t>Zusätzliche Lern- und Lehrveranstaltungen</a:t>
            </a:r>
          </a:p>
          <a:p>
            <a:pPr marL="0" indent="0">
              <a:buNone/>
            </a:pPr>
            <a:r>
              <a:rPr lang="de-DE"/>
              <a:t>  (z.B. MINT-EC-Camps, Ferienakademie, Workshops, Praktikum, </a:t>
            </a:r>
          </a:p>
          <a:p>
            <a:pPr marL="0" indent="0">
              <a:buNone/>
            </a:pPr>
            <a:r>
              <a:rPr lang="de-DE"/>
              <a:t>   NIM-Kurs, NIM-Leistungsgruppe, MINT-Differenzierungsfach….)</a:t>
            </a:r>
          </a:p>
          <a:p>
            <a:r>
              <a:rPr lang="de-DE"/>
              <a:t>Teilnahme an Wettbewerben</a:t>
            </a:r>
          </a:p>
          <a:p>
            <a:pPr marL="0" indent="0">
              <a:buNone/>
            </a:pPr>
            <a:r>
              <a:rPr lang="de-DE"/>
              <a:t>   (Känguruwettbewerb, Informatikbiber, Olympiaden, </a:t>
            </a:r>
            <a:r>
              <a:rPr lang="de-DE" err="1"/>
              <a:t>JuFo</a:t>
            </a:r>
            <a:r>
              <a:rPr lang="de-DE"/>
              <a:t>,…….)</a:t>
            </a:r>
          </a:p>
        </p:txBody>
      </p:sp>
      <p:cxnSp>
        <p:nvCxnSpPr>
          <p:cNvPr id="4" name="Gerader Verbinder 3"/>
          <p:cNvCxnSpPr/>
          <p:nvPr/>
        </p:nvCxnSpPr>
        <p:spPr>
          <a:xfrm>
            <a:off x="628650" y="2216818"/>
            <a:ext cx="7886700" cy="12032"/>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p:nvPicPr>
        <p:blipFill>
          <a:blip r:embed="rId2"/>
          <a:stretch>
            <a:fillRect/>
          </a:stretch>
        </p:blipFill>
        <p:spPr>
          <a:xfrm>
            <a:off x="7008873" y="1131094"/>
            <a:ext cx="1506477" cy="964694"/>
          </a:xfrm>
          <a:prstGeom prst="rect">
            <a:avLst/>
          </a:prstGeom>
        </p:spPr>
      </p:pic>
    </p:spTree>
    <p:extLst>
      <p:ext uri="{BB962C8B-B14F-4D97-AF65-F5344CB8AC3E}">
        <p14:creationId xmlns:p14="http://schemas.microsoft.com/office/powerpoint/2010/main" val="458612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br>
              <a:rPr lang="de-DE" b="1"/>
            </a:br>
            <a:r>
              <a:rPr lang="de-DE" b="1"/>
              <a:t>Weitere Informationen:</a:t>
            </a:r>
          </a:p>
        </p:txBody>
      </p:sp>
      <p:sp>
        <p:nvSpPr>
          <p:cNvPr id="3" name="Inhaltsplatzhalter 2"/>
          <p:cNvSpPr>
            <a:spLocks noGrp="1"/>
          </p:cNvSpPr>
          <p:nvPr>
            <p:ph idx="1"/>
          </p:nvPr>
        </p:nvSpPr>
        <p:spPr/>
        <p:txBody>
          <a:bodyPr>
            <a:normAutofit/>
          </a:bodyPr>
          <a:lstStyle/>
          <a:p>
            <a:pPr marL="3157538" indent="0" algn="ctr">
              <a:buNone/>
              <a:tabLst>
                <a:tab pos="4306491" algn="l"/>
              </a:tabLst>
            </a:pPr>
            <a:endParaRPr lang="de-DE"/>
          </a:p>
          <a:p>
            <a:pPr marL="3293269" indent="342900">
              <a:tabLst>
                <a:tab pos="3230166" algn="l"/>
                <a:tab pos="4641056" algn="l"/>
              </a:tabLst>
            </a:pPr>
            <a:r>
              <a:rPr lang="de-DE"/>
              <a:t>Homepage (</a:t>
            </a:r>
            <a:r>
              <a:rPr lang="de-DE" u="sng">
                <a:solidFill>
                  <a:schemeClr val="accent1">
                    <a:lumMod val="75000"/>
                  </a:schemeClr>
                </a:solidFill>
              </a:rPr>
              <a:t>www.asg-huerth.de</a:t>
            </a:r>
            <a:r>
              <a:rPr lang="de-DE"/>
              <a:t>)</a:t>
            </a:r>
          </a:p>
          <a:p>
            <a:pPr marL="0" indent="0">
              <a:buNone/>
            </a:pPr>
            <a:endParaRPr lang="de-DE"/>
          </a:p>
          <a:p>
            <a:pPr marL="3636169" indent="-342900"/>
            <a:r>
              <a:rPr lang="de-DE">
                <a:hlinkClick r:id="rId2"/>
              </a:rPr>
              <a:t>www.mint-ec.de</a:t>
            </a:r>
            <a:endParaRPr lang="de-DE"/>
          </a:p>
          <a:p>
            <a:pPr marL="3293269" indent="0">
              <a:buNone/>
            </a:pPr>
            <a:endParaRPr lang="de-DE"/>
          </a:p>
          <a:p>
            <a:pPr marL="3636169" indent="-342900"/>
            <a:r>
              <a:rPr lang="de-DE"/>
              <a:t>Sprechen Sie mich einfach an oder schreiben Sie mir eine E-Mail </a:t>
            </a:r>
            <a:r>
              <a:rPr lang="de-DE">
                <a:solidFill>
                  <a:schemeClr val="accent1">
                    <a:lumMod val="75000"/>
                  </a:schemeClr>
                </a:solidFill>
                <a:hlinkClick r:id="rId3"/>
              </a:rPr>
              <a:t>k.goost@asg-huerth.de</a:t>
            </a:r>
            <a:r>
              <a:rPr lang="de-DE">
                <a:solidFill>
                  <a:schemeClr val="accent1">
                    <a:lumMod val="75000"/>
                  </a:schemeClr>
                </a:solidFill>
              </a:rPr>
              <a:t>  </a:t>
            </a:r>
          </a:p>
        </p:txBody>
      </p:sp>
      <p:pic>
        <p:nvPicPr>
          <p:cNvPr id="4" name="Grafik 3"/>
          <p:cNvPicPr>
            <a:picLocks noChangeAspect="1"/>
          </p:cNvPicPr>
          <p:nvPr/>
        </p:nvPicPr>
        <p:blipFill>
          <a:blip r:embed="rId4"/>
          <a:stretch>
            <a:fillRect/>
          </a:stretch>
        </p:blipFill>
        <p:spPr>
          <a:xfrm>
            <a:off x="7008873" y="1131094"/>
            <a:ext cx="1506477" cy="964694"/>
          </a:xfrm>
          <a:prstGeom prst="rect">
            <a:avLst/>
          </a:prstGeom>
        </p:spPr>
      </p:pic>
      <p:cxnSp>
        <p:nvCxnSpPr>
          <p:cNvPr id="5" name="Gerader Verbinder 4"/>
          <p:cNvCxnSpPr/>
          <p:nvPr/>
        </p:nvCxnSpPr>
        <p:spPr>
          <a:xfrm>
            <a:off x="628650" y="2216818"/>
            <a:ext cx="7886700" cy="12032"/>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79E3F7FE-4057-41B6-DC1F-04D79E61DAD2}"/>
              </a:ext>
            </a:extLst>
          </p:cNvPr>
          <p:cNvPicPr>
            <a:picLocks noChangeAspect="1"/>
          </p:cNvPicPr>
          <p:nvPr/>
        </p:nvPicPr>
        <p:blipFill>
          <a:blip r:embed="rId5"/>
          <a:stretch>
            <a:fillRect/>
          </a:stretch>
        </p:blipFill>
        <p:spPr>
          <a:xfrm>
            <a:off x="773519" y="2321979"/>
            <a:ext cx="2775308" cy="3349898"/>
          </a:xfrm>
          <a:prstGeom prst="rect">
            <a:avLst/>
          </a:prstGeom>
        </p:spPr>
      </p:pic>
      <p:sp>
        <p:nvSpPr>
          <p:cNvPr id="11" name="Ellipse 10">
            <a:extLst>
              <a:ext uri="{FF2B5EF4-FFF2-40B4-BE49-F238E27FC236}">
                <a16:creationId xmlns:a16="http://schemas.microsoft.com/office/drawing/2014/main" id="{98EC515E-7475-3F86-C5A6-6568A310744F}"/>
              </a:ext>
            </a:extLst>
          </p:cNvPr>
          <p:cNvSpPr/>
          <p:nvPr/>
        </p:nvSpPr>
        <p:spPr>
          <a:xfrm>
            <a:off x="2408275" y="5299517"/>
            <a:ext cx="861237" cy="37194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endParaRPr lang="en-DE" sz="1350">
              <a:solidFill>
                <a:prstClr val="black"/>
              </a:solidFill>
              <a:latin typeface="Calibri" panose="020F0502020204030204"/>
            </a:endParaRPr>
          </a:p>
        </p:txBody>
      </p:sp>
      <p:sp>
        <p:nvSpPr>
          <p:cNvPr id="12" name="Pfeil: nach rechts 11">
            <a:extLst>
              <a:ext uri="{FF2B5EF4-FFF2-40B4-BE49-F238E27FC236}">
                <a16:creationId xmlns:a16="http://schemas.microsoft.com/office/drawing/2014/main" id="{664E6F20-626A-CDC1-83EC-5D821D04FB82}"/>
              </a:ext>
            </a:extLst>
          </p:cNvPr>
          <p:cNvSpPr/>
          <p:nvPr/>
        </p:nvSpPr>
        <p:spPr>
          <a:xfrm rot="20360217">
            <a:off x="1621958" y="4168895"/>
            <a:ext cx="662996" cy="2228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DE" sz="1350">
              <a:solidFill>
                <a:prstClr val="white"/>
              </a:solidFill>
              <a:latin typeface="Calibri" panose="020F0502020204030204"/>
            </a:endParaRPr>
          </a:p>
        </p:txBody>
      </p:sp>
      <p:sp>
        <p:nvSpPr>
          <p:cNvPr id="13" name="Pfeil: nach rechts 12">
            <a:extLst>
              <a:ext uri="{FF2B5EF4-FFF2-40B4-BE49-F238E27FC236}">
                <a16:creationId xmlns:a16="http://schemas.microsoft.com/office/drawing/2014/main" id="{360D2CA0-4B58-CE5D-8059-56E8C864E86F}"/>
              </a:ext>
            </a:extLst>
          </p:cNvPr>
          <p:cNvSpPr/>
          <p:nvPr/>
        </p:nvSpPr>
        <p:spPr>
          <a:xfrm rot="10800000">
            <a:off x="3339118" y="5338797"/>
            <a:ext cx="662996" cy="2228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DE" sz="1350">
              <a:solidFill>
                <a:prstClr val="white"/>
              </a:solidFill>
              <a:latin typeface="Calibri" panose="020F0502020204030204"/>
            </a:endParaRPr>
          </a:p>
        </p:txBody>
      </p:sp>
    </p:spTree>
    <p:extLst>
      <p:ext uri="{BB962C8B-B14F-4D97-AF65-F5344CB8AC3E}">
        <p14:creationId xmlns:p14="http://schemas.microsoft.com/office/powerpoint/2010/main" val="1120383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5E4E474-A77A-F445-C52C-F2C7F1262305}"/>
            </a:ext>
          </a:extLst>
        </p:cNvPr>
        <p:cNvGrpSpPr/>
        <p:nvPr/>
      </p:nvGrpSpPr>
      <p:grpSpPr>
        <a:xfrm>
          <a:off x="0" y="0"/>
          <a:ext cx="0" cy="0"/>
          <a:chOff x="0" y="0"/>
          <a:chExt cx="0" cy="0"/>
        </a:xfrm>
      </p:grpSpPr>
      <p:graphicFrame>
        <p:nvGraphicFramePr>
          <p:cNvPr id="2" name="Group 74">
            <a:extLst>
              <a:ext uri="{FF2B5EF4-FFF2-40B4-BE49-F238E27FC236}">
                <a16:creationId xmlns:a16="http://schemas.microsoft.com/office/drawing/2014/main" id="{57320347-0534-A911-18B2-1B8D8AEF95A8}"/>
              </a:ext>
            </a:extLst>
          </p:cNvPr>
          <p:cNvGraphicFramePr>
            <a:graphicFrameLocks noGrp="1"/>
          </p:cNvGraphicFramePr>
          <p:nvPr>
            <p:extLst>
              <p:ext uri="{D42A27DB-BD31-4B8C-83A1-F6EECF244321}">
                <p14:modId xmlns:p14="http://schemas.microsoft.com/office/powerpoint/2010/main" val="701858377"/>
              </p:ext>
            </p:extLst>
          </p:nvPr>
        </p:nvGraphicFramePr>
        <p:xfrm>
          <a:off x="323528" y="1052736"/>
          <a:ext cx="8429625" cy="5590060"/>
        </p:xfrm>
        <a:graphic>
          <a:graphicData uri="http://schemas.openxmlformats.org/drawingml/2006/table">
            <a:tbl>
              <a:tblPr/>
              <a:tblGrid>
                <a:gridCol w="2428875">
                  <a:extLst>
                    <a:ext uri="{9D8B030D-6E8A-4147-A177-3AD203B41FA5}">
                      <a16:colId xmlns:a16="http://schemas.microsoft.com/office/drawing/2014/main" val="4107217900"/>
                    </a:ext>
                  </a:extLst>
                </a:gridCol>
                <a:gridCol w="2928937">
                  <a:extLst>
                    <a:ext uri="{9D8B030D-6E8A-4147-A177-3AD203B41FA5}">
                      <a16:colId xmlns:a16="http://schemas.microsoft.com/office/drawing/2014/main" val="3326375893"/>
                    </a:ext>
                  </a:extLst>
                </a:gridCol>
                <a:gridCol w="2428875">
                  <a:extLst>
                    <a:ext uri="{9D8B030D-6E8A-4147-A177-3AD203B41FA5}">
                      <a16:colId xmlns:a16="http://schemas.microsoft.com/office/drawing/2014/main" val="145004887"/>
                    </a:ext>
                  </a:extLst>
                </a:gridCol>
                <a:gridCol w="642938">
                  <a:extLst>
                    <a:ext uri="{9D8B030D-6E8A-4147-A177-3AD203B41FA5}">
                      <a16:colId xmlns:a16="http://schemas.microsoft.com/office/drawing/2014/main" val="768257805"/>
                    </a:ext>
                  </a:extLst>
                </a:gridCol>
              </a:tblGrid>
              <a:tr h="331788">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a:ln>
                            <a:noFill/>
                          </a:ln>
                          <a:solidFill>
                            <a:schemeClr val="bg1"/>
                          </a:solidFill>
                          <a:effectLst/>
                          <a:latin typeface="Arial" panose="020B0604020202020204" pitchFamily="34" charset="0"/>
                          <a:cs typeface="Arial" panose="020B0604020202020204" pitchFamily="34" charset="0"/>
                        </a:rPr>
                        <a:t>Fach</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a:ln>
                            <a:noFill/>
                          </a:ln>
                          <a:solidFill>
                            <a:schemeClr val="bg1"/>
                          </a:solidFill>
                          <a:effectLst/>
                          <a:latin typeface="Arial" panose="020B0604020202020204" pitchFamily="34" charset="0"/>
                          <a:cs typeface="Arial" panose="020B0604020202020204" pitchFamily="34" charset="0"/>
                        </a:rPr>
                        <a:t>Beispielbelegung</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a:ln>
                            <a:noFill/>
                          </a:ln>
                          <a:solidFill>
                            <a:schemeClr val="bg1"/>
                          </a:solidFill>
                          <a:effectLst/>
                          <a:latin typeface="Arial" panose="020B0604020202020204" pitchFamily="34" charset="0"/>
                          <a:cs typeface="Arial" panose="020B0604020202020204" pitchFamily="34" charset="0"/>
                        </a:rPr>
                        <a:t>Std</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9795046"/>
                  </a:ext>
                </a:extLst>
              </a:tr>
              <a:tr h="334963">
                <a:tc rowSpan="3">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Aufgabenfeld I </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Deutsch</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Deutsch</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3867229843"/>
                  </a:ext>
                </a:extLst>
              </a:tr>
              <a:tr h="360363">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eine fortgeführte Fremdsprache</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Englisch</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2038555167"/>
                  </a:ext>
                </a:extLst>
              </a:tr>
              <a:tr h="334963">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Kunst oder Musik</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Kunst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4148971899"/>
                  </a:ext>
                </a:extLst>
              </a:tr>
              <a:tr h="336550">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Aufgabenfeld II</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eine Gesellschaftswissenschaft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Pädagogik</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866415519"/>
                  </a:ext>
                </a:extLst>
              </a:tr>
              <a:tr h="334963">
                <a:tc rowSpan="2">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Aufgabenfeld III</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Mathematik</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Mathematik</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3749802626"/>
                  </a:ext>
                </a:extLst>
              </a:tr>
              <a:tr h="334963">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eine klassische Naturwissenschaft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Physik</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809737460"/>
                  </a:ext>
                </a:extLst>
              </a:tr>
              <a:tr h="334963">
                <a:tc rowSpan="2">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außerhalb der Aufgabenfelder</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Religion/ersatzweise Philosophie</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Ev. Religion</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extLst>
                  <a:ext uri="{0D108BD9-81ED-4DB2-BD59-A6C34878D82A}">
                    <a16:rowId xmlns:a16="http://schemas.microsoft.com/office/drawing/2014/main" val="290640278"/>
                  </a:ext>
                </a:extLst>
              </a:tr>
              <a:tr h="347663">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Sport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Sport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A2C7"/>
                    </a:solidFill>
                  </a:tcPr>
                </a:tc>
                <a:extLst>
                  <a:ext uri="{0D108BD9-81ED-4DB2-BD59-A6C34878D82A}">
                    <a16:rowId xmlns:a16="http://schemas.microsoft.com/office/drawing/2014/main" val="2786030809"/>
                  </a:ext>
                </a:extLst>
              </a:tr>
              <a:tr h="457200">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9. Fach </a:t>
                      </a:r>
                      <a:b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b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(Schwerpunkt)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Weitere Fremdsprache oder weitere Naturwissenschaft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Chemie</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2A2"/>
                    </a:solidFill>
                  </a:tcPr>
                </a:tc>
                <a:extLst>
                  <a:ext uri="{0D108BD9-81ED-4DB2-BD59-A6C34878D82A}">
                    <a16:rowId xmlns:a16="http://schemas.microsoft.com/office/drawing/2014/main" val="1255898477"/>
                  </a:ext>
                </a:extLst>
              </a:tr>
              <a:tr h="336550">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10. Fach</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Wahlfach</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Erdkunde</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2A2"/>
                    </a:solidFill>
                  </a:tcPr>
                </a:tc>
                <a:extLst>
                  <a:ext uri="{0D108BD9-81ED-4DB2-BD59-A6C34878D82A}">
                    <a16:rowId xmlns:a16="http://schemas.microsoft.com/office/drawing/2014/main" val="2438516596"/>
                  </a:ext>
                </a:extLst>
              </a:tr>
              <a:tr h="334963">
                <a:tc rowSpan="2">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11. und 12. Fach</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AC"/>
                    </a:solidFill>
                  </a:tcPr>
                </a:tc>
                <a:tc rowSpan="2">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Wahlfächer, ggf. Vertiefungsfächer </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AC"/>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VK-Mathematik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(alternativ : Geschichte)</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AC"/>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a:ln>
                            <a:noFill/>
                          </a:ln>
                          <a:solidFill>
                            <a:schemeClr val="bg1"/>
                          </a:solidFill>
                          <a:effectLst/>
                          <a:latin typeface="Arial" panose="020B0604020202020204" pitchFamily="34" charset="0"/>
                          <a:cs typeface="Arial" panose="020B0604020202020204" pitchFamily="34"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AC"/>
                    </a:solidFill>
                  </a:tcPr>
                </a:tc>
                <a:extLst>
                  <a:ext uri="{0D108BD9-81ED-4DB2-BD59-A6C34878D82A}">
                    <a16:rowId xmlns:a16="http://schemas.microsoft.com/office/drawing/2014/main" val="621473615"/>
                  </a:ext>
                </a:extLst>
              </a:tr>
              <a:tr h="334963">
                <a:tc vMerge="1">
                  <a:txBody>
                    <a:bodyPr/>
                    <a:lstStyle/>
                    <a:p>
                      <a:endParaRPr lang="ru-RU"/>
                    </a:p>
                  </a:txBody>
                  <a:tcPr/>
                </a:tc>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VK-Musik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(alternativ: Biologie)</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AC"/>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a:ln>
                            <a:noFill/>
                          </a:ln>
                          <a:solidFill>
                            <a:schemeClr val="bg1"/>
                          </a:solidFill>
                          <a:effectLst/>
                          <a:latin typeface="Arial" panose="020B0604020202020204" pitchFamily="34" charset="0"/>
                          <a:cs typeface="Arial" panose="020B0604020202020204" pitchFamily="34"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AC"/>
                    </a:solidFill>
                  </a:tcPr>
                </a:tc>
                <a:extLst>
                  <a:ext uri="{0D108BD9-81ED-4DB2-BD59-A6C34878D82A}">
                    <a16:rowId xmlns:a16="http://schemas.microsoft.com/office/drawing/2014/main" val="3674666335"/>
                  </a:ext>
                </a:extLst>
              </a:tr>
              <a:tr h="365125">
                <a:tc gridSpan="3">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34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(36)</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7562111"/>
                  </a:ext>
                </a:extLst>
              </a:tr>
            </a:tbl>
          </a:graphicData>
        </a:graphic>
      </p:graphicFrame>
      <p:sp>
        <p:nvSpPr>
          <p:cNvPr id="3" name="Rectangle 3">
            <a:extLst>
              <a:ext uri="{FF2B5EF4-FFF2-40B4-BE49-F238E27FC236}">
                <a16:creationId xmlns:a16="http://schemas.microsoft.com/office/drawing/2014/main" id="{7B620B03-4E7C-B394-F753-BDB229728AC9}"/>
              </a:ext>
            </a:extLst>
          </p:cNvPr>
          <p:cNvSpPr txBox="1">
            <a:spLocks noChangeArrowheads="1"/>
          </p:cNvSpPr>
          <p:nvPr/>
        </p:nvSpPr>
        <p:spPr>
          <a:xfrm>
            <a:off x="539750" y="333375"/>
            <a:ext cx="7772400" cy="1066800"/>
          </a:xfrm>
          <a:prstGeom prst="rect">
            <a:avLst/>
          </a:prstGeom>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de-DE" sz="4000">
                <a:solidFill>
                  <a:schemeClr val="bg1"/>
                </a:solidFill>
              </a:rPr>
              <a:t>Beispiel Pflichtbelegung EF</a:t>
            </a:r>
            <a:endParaRPr lang="de-DE" sz="4000">
              <a:solidFill>
                <a:schemeClr val="bg1"/>
              </a:solidFill>
              <a:latin typeface="Arial" panose="020B0604020202020204" pitchFamily="34" charset="0"/>
            </a:endParaRPr>
          </a:p>
        </p:txBody>
      </p:sp>
      <p:pic>
        <p:nvPicPr>
          <p:cNvPr id="4" name="Picture 2" descr="asglogob">
            <a:extLst>
              <a:ext uri="{FF2B5EF4-FFF2-40B4-BE49-F238E27FC236}">
                <a16:creationId xmlns:a16="http://schemas.microsoft.com/office/drawing/2014/main" id="{977AE39D-9088-9890-FD01-7B72B27C9B47}"/>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688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702713" y="540182"/>
            <a:ext cx="7772400" cy="1066800"/>
          </a:xfrm>
        </p:spPr>
        <p:txBody>
          <a:bodyPr/>
          <a:lstStyle/>
          <a:p>
            <a:r>
              <a:rPr lang="de-DE">
                <a:solidFill>
                  <a:schemeClr val="bg1"/>
                </a:solidFill>
              </a:rPr>
              <a:t>Pflichtbelegung EF</a:t>
            </a:r>
            <a:endParaRPr lang="de-DE" sz="4000">
              <a:solidFill>
                <a:schemeClr val="bg1"/>
              </a:solidFill>
              <a:latin typeface="Arial" panose="020B0604020202020204" pitchFamily="34" charset="0"/>
            </a:endParaRPr>
          </a:p>
        </p:txBody>
      </p:sp>
      <p:sp>
        <p:nvSpPr>
          <p:cNvPr id="9219" name="Rectangle 6"/>
          <p:cNvSpPr>
            <a:spLocks noChangeArrowheads="1"/>
          </p:cNvSpPr>
          <p:nvPr/>
        </p:nvSpPr>
        <p:spPr bwMode="auto">
          <a:xfrm>
            <a:off x="685799" y="1826754"/>
            <a:ext cx="7772400" cy="669627"/>
          </a:xfrm>
          <a:prstGeom prst="rect">
            <a:avLst/>
          </a:prstGeom>
          <a:noFill/>
          <a:ln>
            <a:noFill/>
          </a:ln>
          <a:effec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20000"/>
              </a:spcBef>
            </a:pPr>
            <a:r>
              <a:rPr lang="de-DE" sz="2800">
                <a:solidFill>
                  <a:schemeClr val="bg1"/>
                </a:solidFill>
                <a:latin typeface="Arial" panose="020B0604020202020204" pitchFamily="34" charset="0"/>
              </a:rPr>
              <a:t>Sonderfall Spanisch (bilingualer Zweig):</a:t>
            </a:r>
            <a:r>
              <a:rPr lang="de-DE" sz="2800" b="1" baseline="-25000">
                <a:solidFill>
                  <a:srgbClr val="FFFFFF"/>
                </a:solidFill>
                <a:latin typeface="Arial" panose="020B0604020202020204" pitchFamily="34" charset="0"/>
              </a:rPr>
              <a:t> </a:t>
            </a:r>
            <a:r>
              <a:rPr lang="de-DE" sz="2800" b="1">
                <a:solidFill>
                  <a:srgbClr val="FFFFFF"/>
                </a:solidFill>
                <a:latin typeface="Arial" panose="020B0604020202020204" pitchFamily="34" charset="0"/>
              </a:rPr>
              <a:t> </a:t>
            </a:r>
            <a:endParaRPr lang="de-DE" sz="2800" b="1" baseline="-25000">
              <a:solidFill>
                <a:srgbClr val="FFCC99"/>
              </a:solidFill>
              <a:latin typeface="Arial" panose="020B0604020202020204" pitchFamily="34" charset="0"/>
            </a:endParaRPr>
          </a:p>
        </p:txBody>
      </p:sp>
      <p:sp>
        <p:nvSpPr>
          <p:cNvPr id="4" name="Rectangle 6"/>
          <p:cNvSpPr>
            <a:spLocks noChangeArrowheads="1"/>
          </p:cNvSpPr>
          <p:nvPr/>
        </p:nvSpPr>
        <p:spPr bwMode="auto">
          <a:xfrm>
            <a:off x="217487" y="1851794"/>
            <a:ext cx="87090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de-DE" sz="2800" b="1" baseline="-25000">
                <a:solidFill>
                  <a:srgbClr val="FFFFFF"/>
                </a:solidFill>
                <a:highlight>
                  <a:srgbClr val="9BBB59"/>
                </a:highlight>
                <a:latin typeface="Arial"/>
                <a:cs typeface="Arial"/>
              </a:rPr>
              <a:t> </a:t>
            </a:r>
            <a:r>
              <a:rPr lang="de-DE" sz="2800" b="1">
                <a:solidFill>
                  <a:srgbClr val="FFFFFF"/>
                </a:solidFill>
                <a:highlight>
                  <a:srgbClr val="9BBB59"/>
                </a:highlight>
                <a:latin typeface="Arial"/>
                <a:cs typeface="Arial"/>
              </a:rPr>
              <a:t>  </a:t>
            </a:r>
            <a:endParaRPr lang="de-DE"/>
          </a:p>
          <a:p>
            <a:pPr algn="ctr">
              <a:buFontTx/>
              <a:buNone/>
            </a:pPr>
            <a:r>
              <a:rPr lang="de-DE" sz="2800" b="1">
                <a:solidFill>
                  <a:schemeClr val="bg1"/>
                </a:solidFill>
                <a:highlight>
                  <a:srgbClr val="9BBB59"/>
                </a:highlight>
                <a:latin typeface="Arial" panose="020B0604020202020204" pitchFamily="34" charset="0"/>
              </a:rPr>
              <a:t>Spanisch Grundkurs (3-stündig)</a:t>
            </a:r>
            <a:endParaRPr lang="de-DE"/>
          </a:p>
          <a:p>
            <a:pPr algn="ctr">
              <a:buFontTx/>
              <a:buNone/>
            </a:pPr>
            <a:r>
              <a:rPr lang="de-DE" sz="2800" b="1">
                <a:solidFill>
                  <a:schemeClr val="bg1"/>
                </a:solidFill>
                <a:highlight>
                  <a:srgbClr val="9BBB59"/>
                </a:highlight>
                <a:latin typeface="Arial" panose="020B0604020202020204" pitchFamily="34" charset="0"/>
              </a:rPr>
              <a:t>und</a:t>
            </a:r>
          </a:p>
          <a:p>
            <a:pPr algn="ctr">
              <a:buFontTx/>
              <a:buNone/>
            </a:pPr>
            <a:r>
              <a:rPr lang="de-DE" sz="2800" b="1">
                <a:solidFill>
                  <a:schemeClr val="bg1"/>
                </a:solidFill>
                <a:highlight>
                  <a:srgbClr val="9BBB59"/>
                </a:highlight>
                <a:latin typeface="Arial" panose="020B0604020202020204" pitchFamily="34" charset="0"/>
              </a:rPr>
              <a:t>„Vertiefungskurs“ Spanisch (2-stündig)</a:t>
            </a:r>
          </a:p>
          <a:p>
            <a:pPr algn="ctr">
              <a:buFontTx/>
              <a:buNone/>
            </a:pPr>
            <a:br>
              <a:rPr lang="de-DE" sz="2400">
                <a:solidFill>
                  <a:schemeClr val="bg1"/>
                </a:solidFill>
                <a:latin typeface="Arial" panose="020B0604020202020204" pitchFamily="34" charset="0"/>
              </a:rPr>
            </a:br>
            <a:endParaRPr lang="de-DE" sz="2400" baseline="-25000">
              <a:solidFill>
                <a:schemeClr val="bg1"/>
              </a:solidFill>
              <a:latin typeface="Arial" panose="020B0604020202020204" pitchFamily="34" charset="0"/>
            </a:endParaRPr>
          </a:p>
        </p:txBody>
      </p:sp>
      <p:sp>
        <p:nvSpPr>
          <p:cNvPr id="7" name="Rectangle 6"/>
          <p:cNvSpPr>
            <a:spLocks noChangeArrowheads="1"/>
          </p:cNvSpPr>
          <p:nvPr/>
        </p:nvSpPr>
        <p:spPr bwMode="auto">
          <a:xfrm>
            <a:off x="217487" y="3140968"/>
            <a:ext cx="87090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de-DE" sz="2800" b="1" baseline="-25000">
                <a:solidFill>
                  <a:srgbClr val="FFFFFF"/>
                </a:solidFill>
                <a:latin typeface="Arial" panose="020B0604020202020204" pitchFamily="34" charset="0"/>
              </a:rPr>
              <a:t> </a:t>
            </a:r>
            <a:r>
              <a:rPr lang="de-DE" sz="2800" b="1">
                <a:solidFill>
                  <a:srgbClr val="FFFFFF"/>
                </a:solidFill>
                <a:latin typeface="Arial" panose="020B0604020202020204" pitchFamily="34" charset="0"/>
              </a:rPr>
              <a:t>  </a:t>
            </a:r>
          </a:p>
          <a:p>
            <a:pPr algn="ctr">
              <a:buFontTx/>
              <a:buNone/>
            </a:pPr>
            <a:endParaRPr lang="de-DE" sz="2800" b="1">
              <a:solidFill>
                <a:schemeClr val="bg1"/>
              </a:solidFill>
              <a:latin typeface="Arial" panose="020B0604020202020204" pitchFamily="34" charset="0"/>
            </a:endParaRPr>
          </a:p>
          <a:p>
            <a:pPr algn="ctr">
              <a:buFontTx/>
              <a:buNone/>
            </a:pPr>
            <a:r>
              <a:rPr lang="de-DE" sz="2400" u="sng">
                <a:solidFill>
                  <a:schemeClr val="bg1"/>
                </a:solidFill>
                <a:latin typeface="Arial" panose="020B0604020202020204" pitchFamily="34" charset="0"/>
              </a:rPr>
              <a:t>Alternative:</a:t>
            </a:r>
            <a:r>
              <a:rPr lang="de-DE" sz="2400">
                <a:solidFill>
                  <a:schemeClr val="bg1"/>
                </a:solidFill>
                <a:latin typeface="Arial" panose="020B0604020202020204" pitchFamily="34" charset="0"/>
              </a:rPr>
              <a:t> Spanisch als fortgeführte Fremdsprache nur als Grundkurs (3-stündig) = „Ausstieg“ aus dem bilingualen Zweig</a:t>
            </a:r>
            <a:br>
              <a:rPr lang="de-DE" sz="2400">
                <a:solidFill>
                  <a:schemeClr val="bg1"/>
                </a:solidFill>
                <a:latin typeface="Arial" panose="020B0604020202020204" pitchFamily="34" charset="0"/>
              </a:rPr>
            </a:br>
            <a:endParaRPr lang="de-DE" sz="2400" baseline="-25000">
              <a:solidFill>
                <a:schemeClr val="bg1"/>
              </a:solidFill>
              <a:latin typeface="Arial" panose="020B0604020202020204" pitchFamily="34" charset="0"/>
            </a:endParaRPr>
          </a:p>
        </p:txBody>
      </p:sp>
      <p:pic>
        <p:nvPicPr>
          <p:cNvPr id="6" name="Picture 2" descr="asglogob">
            <a:extLst>
              <a:ext uri="{FF2B5EF4-FFF2-40B4-BE49-F238E27FC236}">
                <a16:creationId xmlns:a16="http://schemas.microsoft.com/office/drawing/2014/main" id="{FE94CB23-E1C3-4AC9-92E2-6080B2C433A4}"/>
              </a:ext>
            </a:extLst>
          </p:cNvPr>
          <p:cNvPicPr>
            <a:picLocks noChangeAspect="1" noChangeArrowheads="1"/>
          </p:cNvPicPr>
          <p:nvPr/>
        </p:nvPicPr>
        <p:blipFill>
          <a:blip r:embed="rId3"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Group 74"/>
          <p:cNvGraphicFramePr>
            <a:graphicFrameLocks noGrp="1"/>
          </p:cNvGraphicFramePr>
          <p:nvPr>
            <p:extLst>
              <p:ext uri="{D42A27DB-BD31-4B8C-83A1-F6EECF244321}">
                <p14:modId xmlns:p14="http://schemas.microsoft.com/office/powerpoint/2010/main" val="1557179918"/>
              </p:ext>
            </p:extLst>
          </p:nvPr>
        </p:nvGraphicFramePr>
        <p:xfrm>
          <a:off x="282575" y="1124744"/>
          <a:ext cx="8429625" cy="4943884"/>
        </p:xfrm>
        <a:graphic>
          <a:graphicData uri="http://schemas.openxmlformats.org/drawingml/2006/table">
            <a:tbl>
              <a:tblPr/>
              <a:tblGrid>
                <a:gridCol w="2428875">
                  <a:extLst>
                    <a:ext uri="{9D8B030D-6E8A-4147-A177-3AD203B41FA5}">
                      <a16:colId xmlns:a16="http://schemas.microsoft.com/office/drawing/2014/main" val="1607155298"/>
                    </a:ext>
                  </a:extLst>
                </a:gridCol>
                <a:gridCol w="2928937">
                  <a:extLst>
                    <a:ext uri="{9D8B030D-6E8A-4147-A177-3AD203B41FA5}">
                      <a16:colId xmlns:a16="http://schemas.microsoft.com/office/drawing/2014/main" val="1135110491"/>
                    </a:ext>
                  </a:extLst>
                </a:gridCol>
                <a:gridCol w="2419350">
                  <a:extLst>
                    <a:ext uri="{9D8B030D-6E8A-4147-A177-3AD203B41FA5}">
                      <a16:colId xmlns:a16="http://schemas.microsoft.com/office/drawing/2014/main" val="722762902"/>
                    </a:ext>
                  </a:extLst>
                </a:gridCol>
                <a:gridCol w="652463">
                  <a:extLst>
                    <a:ext uri="{9D8B030D-6E8A-4147-A177-3AD203B41FA5}">
                      <a16:colId xmlns:a16="http://schemas.microsoft.com/office/drawing/2014/main" val="465429277"/>
                    </a:ext>
                  </a:extLst>
                </a:gridCol>
              </a:tblGrid>
              <a:tr h="331788">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a:ln>
                            <a:noFill/>
                          </a:ln>
                          <a:solidFill>
                            <a:schemeClr val="bg1"/>
                          </a:solidFill>
                          <a:effectLst/>
                          <a:latin typeface="Arial" panose="020B0604020202020204" pitchFamily="34" charset="0"/>
                          <a:cs typeface="Arial" panose="020B0604020202020204" pitchFamily="34" charset="0"/>
                        </a:rPr>
                        <a:t>Fach</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a:ln>
                            <a:noFill/>
                          </a:ln>
                          <a:solidFill>
                            <a:schemeClr val="bg1"/>
                          </a:solidFill>
                          <a:effectLst/>
                          <a:latin typeface="Arial" panose="020B0604020202020204" pitchFamily="34" charset="0"/>
                          <a:cs typeface="Arial" panose="020B0604020202020204" pitchFamily="34" charset="0"/>
                        </a:rPr>
                        <a:t>Beispielbelegung</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a:ln>
                            <a:noFill/>
                          </a:ln>
                          <a:solidFill>
                            <a:schemeClr val="bg1"/>
                          </a:solidFill>
                          <a:effectLst/>
                          <a:latin typeface="Arial" panose="020B0604020202020204" pitchFamily="34" charset="0"/>
                          <a:cs typeface="Arial" panose="020B0604020202020204" pitchFamily="34" charset="0"/>
                        </a:rPr>
                        <a:t>Std</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83766026"/>
                  </a:ext>
                </a:extLst>
              </a:tr>
              <a:tr h="334963">
                <a:tc rowSpan="3">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Aufgabenfeld I </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Deutsch</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Deutsch</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4270748488"/>
                  </a:ext>
                </a:extLst>
              </a:tr>
              <a:tr h="360363">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eine fortgeführte Fremdsprache</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sng" strike="noStrike" cap="none" normalizeH="0" baseline="0">
                          <a:ln>
                            <a:noFill/>
                          </a:ln>
                          <a:solidFill>
                            <a:schemeClr val="bg1"/>
                          </a:solidFill>
                          <a:effectLst/>
                          <a:latin typeface="Arial" panose="020B0604020202020204" pitchFamily="34" charset="0"/>
                          <a:cs typeface="Arial" panose="020B0604020202020204" pitchFamily="34" charset="0"/>
                        </a:rPr>
                        <a:t>Spanisch</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3238564269"/>
                  </a:ext>
                </a:extLst>
              </a:tr>
              <a:tr h="334963">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Kunst oder Musik</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Kunst</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2963680772"/>
                  </a:ext>
                </a:extLst>
              </a:tr>
              <a:tr h="336550">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Aufgabenfeld II</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eine Gesellschaftswissenschaft</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sng" strike="noStrike" cap="none" normalizeH="0" baseline="0">
                          <a:ln>
                            <a:noFill/>
                          </a:ln>
                          <a:solidFill>
                            <a:schemeClr val="bg1"/>
                          </a:solidFill>
                          <a:effectLst/>
                          <a:latin typeface="Arial" panose="020B0604020202020204" pitchFamily="34" charset="0"/>
                          <a:cs typeface="Arial" panose="020B0604020202020204" pitchFamily="34" charset="0"/>
                        </a:rPr>
                        <a:t>Geschichte bilingual</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365684452"/>
                  </a:ext>
                </a:extLst>
              </a:tr>
              <a:tr h="334963">
                <a:tc rowSpan="2">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Aufgabenfeld III</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Mathematik</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Mathematik</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4075064823"/>
                  </a:ext>
                </a:extLst>
              </a:tr>
              <a:tr h="334963">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eine klassische Naturwissenschaft</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Physik</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74234120"/>
                  </a:ext>
                </a:extLst>
              </a:tr>
              <a:tr h="334963">
                <a:tc rowSpan="2">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außerhalb der Aufgabenfelder</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Religion/ersatzweise Philosophie</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Ev. Religion</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extLst>
                  <a:ext uri="{0D108BD9-81ED-4DB2-BD59-A6C34878D82A}">
                    <a16:rowId xmlns:a16="http://schemas.microsoft.com/office/drawing/2014/main" val="1215608039"/>
                  </a:ext>
                </a:extLst>
              </a:tr>
              <a:tr h="347663">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Sport</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Sport</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A2C7"/>
                    </a:solidFill>
                  </a:tcPr>
                </a:tc>
                <a:extLst>
                  <a:ext uri="{0D108BD9-81ED-4DB2-BD59-A6C34878D82A}">
                    <a16:rowId xmlns:a16="http://schemas.microsoft.com/office/drawing/2014/main" val="3107115358"/>
                  </a:ext>
                </a:extLst>
              </a:tr>
              <a:tr h="457200">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9. Fach</a:t>
                      </a:r>
                      <a:b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b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(Schwerpunkt)</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Weitere Fremdsprache oder weitere Naturwissenschaft</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Informatik</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2A2"/>
                    </a:solidFill>
                  </a:tcPr>
                </a:tc>
                <a:extLst>
                  <a:ext uri="{0D108BD9-81ED-4DB2-BD59-A6C34878D82A}">
                    <a16:rowId xmlns:a16="http://schemas.microsoft.com/office/drawing/2014/main" val="2016501832"/>
                  </a:ext>
                </a:extLst>
              </a:tr>
              <a:tr h="336550">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10. Fach</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Wahlfach</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Erdkunde</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2A2"/>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3</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2A2"/>
                    </a:solidFill>
                  </a:tcPr>
                </a:tc>
                <a:extLst>
                  <a:ext uri="{0D108BD9-81ED-4DB2-BD59-A6C34878D82A}">
                    <a16:rowId xmlns:a16="http://schemas.microsoft.com/office/drawing/2014/main" val="2217051006"/>
                  </a:ext>
                </a:extLst>
              </a:tr>
              <a:tr h="334963">
                <a:tc rowSpan="2">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a:ln>
                            <a:noFill/>
                          </a:ln>
                          <a:solidFill>
                            <a:schemeClr val="bg1"/>
                          </a:solidFill>
                          <a:effectLst/>
                          <a:latin typeface="Arial" panose="020B0604020202020204" pitchFamily="34" charset="0"/>
                          <a:cs typeface="Arial" panose="020B0604020202020204" pitchFamily="34" charset="0"/>
                        </a:rPr>
                        <a:t>11. und 12. Fach</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AC"/>
                    </a:solidFill>
                  </a:tcPr>
                </a:tc>
                <a:tc rowSpan="2">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panose="020B0604020202020204" pitchFamily="34" charset="0"/>
                          <a:cs typeface="Arial" panose="020B0604020202020204" pitchFamily="34" charset="0"/>
                        </a:rPr>
                        <a:t>Wahlfächer, ggf. Vertiefungsfächer </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AC"/>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sng" strike="noStrike" cap="none" normalizeH="0" baseline="0">
                          <a:ln>
                            <a:noFill/>
                          </a:ln>
                          <a:solidFill>
                            <a:schemeClr val="bg1"/>
                          </a:solidFill>
                          <a:effectLst/>
                          <a:latin typeface="Arial" panose="020B0604020202020204" pitchFamily="34" charset="0"/>
                          <a:cs typeface="Arial" panose="020B0604020202020204" pitchFamily="34" charset="0"/>
                        </a:rPr>
                        <a:t>VK-Spanisch</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AC"/>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2</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AC"/>
                    </a:solidFill>
                  </a:tcPr>
                </a:tc>
                <a:extLst>
                  <a:ext uri="{0D108BD9-81ED-4DB2-BD59-A6C34878D82A}">
                    <a16:rowId xmlns:a16="http://schemas.microsoft.com/office/drawing/2014/main" val="3311453016"/>
                  </a:ext>
                </a:extLst>
              </a:tr>
              <a:tr h="334963">
                <a:tc vMerge="1">
                  <a:txBody>
                    <a:bodyPr/>
                    <a:lstStyle/>
                    <a:p>
                      <a:endParaRPr lang="ru-RU"/>
                    </a:p>
                  </a:txBody>
                  <a:tcPr/>
                </a:tc>
                <a:tc v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1" u="none" strike="noStrike" cap="none" normalizeH="0" baseline="0">
                          <a:ln>
                            <a:noFill/>
                          </a:ln>
                          <a:solidFill>
                            <a:schemeClr val="bg1"/>
                          </a:solidFill>
                          <a:effectLst/>
                          <a:latin typeface="Arial" panose="020B0604020202020204" pitchFamily="34" charset="0"/>
                          <a:cs typeface="Arial" panose="020B0604020202020204" pitchFamily="34" charset="0"/>
                        </a:rPr>
                        <a:t>VK-Mathematik</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AC"/>
                    </a:solidFill>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a:ln>
                            <a:noFill/>
                          </a:ln>
                          <a:solidFill>
                            <a:schemeClr val="bg1"/>
                          </a:solidFill>
                          <a:effectLst/>
                          <a:latin typeface="Arial" panose="020B0604020202020204" pitchFamily="34" charset="0"/>
                          <a:cs typeface="Arial" panose="020B0604020202020204" pitchFamily="34" charset="0"/>
                        </a:rPr>
                        <a:t>2</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AC"/>
                    </a:solidFill>
                  </a:tcPr>
                </a:tc>
                <a:extLst>
                  <a:ext uri="{0D108BD9-81ED-4DB2-BD59-A6C34878D82A}">
                    <a16:rowId xmlns:a16="http://schemas.microsoft.com/office/drawing/2014/main" val="2622478567"/>
                  </a:ext>
                </a:extLst>
              </a:tr>
              <a:tr h="365125">
                <a:tc gridSpan="3">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a: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bg1"/>
                          </a:solidFill>
                          <a:effectLst/>
                          <a:latin typeface="Arial" panose="020B0604020202020204" pitchFamily="34" charset="0"/>
                          <a:cs typeface="Arial" panose="020B0604020202020204" pitchFamily="34" charset="0"/>
                        </a:rPr>
                        <a:t>34</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5554695"/>
                  </a:ext>
                </a:extLst>
              </a:tr>
            </a:tbl>
          </a:graphicData>
        </a:graphic>
      </p:graphicFrame>
      <p:sp>
        <p:nvSpPr>
          <p:cNvPr id="3" name="Rectangle 3"/>
          <p:cNvSpPr txBox="1">
            <a:spLocks noChangeArrowheads="1"/>
          </p:cNvSpPr>
          <p:nvPr/>
        </p:nvSpPr>
        <p:spPr>
          <a:xfrm>
            <a:off x="611188" y="260350"/>
            <a:ext cx="7772400" cy="1066800"/>
          </a:xfrm>
          <a:prstGeom prst="rect">
            <a:avLst/>
          </a:prstGeom>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de-DE" sz="4000">
                <a:solidFill>
                  <a:schemeClr val="bg1"/>
                </a:solidFill>
              </a:rPr>
              <a:t>Beispiel Pflichtbelegung EF</a:t>
            </a:r>
            <a:endParaRPr lang="de-DE" sz="4000">
              <a:solidFill>
                <a:schemeClr val="bg1"/>
              </a:solidFill>
              <a:latin typeface="Arial" panose="020B0604020202020204" pitchFamily="34" charset="0"/>
            </a:endParaRPr>
          </a:p>
        </p:txBody>
      </p:sp>
      <p:pic>
        <p:nvPicPr>
          <p:cNvPr id="4" name="Picture 2" descr="asglogob">
            <a:extLst>
              <a:ext uri="{FF2B5EF4-FFF2-40B4-BE49-F238E27FC236}">
                <a16:creationId xmlns:a16="http://schemas.microsoft.com/office/drawing/2014/main" id="{7688FE15-0222-4088-A0EC-4BE6AC21AADB}"/>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414370" y="228600"/>
            <a:ext cx="7129430" cy="6400800"/>
            <a:chOff x="-27" y="-3"/>
            <a:chExt cx="3995" cy="5579"/>
          </a:xfrm>
        </p:grpSpPr>
        <p:grpSp>
          <p:nvGrpSpPr>
            <p:cNvPr id="32774" name="Group 3"/>
            <p:cNvGrpSpPr>
              <a:grpSpLocks/>
            </p:cNvGrpSpPr>
            <p:nvPr/>
          </p:nvGrpSpPr>
          <p:grpSpPr bwMode="auto">
            <a:xfrm>
              <a:off x="-27" y="0"/>
              <a:ext cx="3992" cy="5573"/>
              <a:chOff x="-27" y="0"/>
              <a:chExt cx="3992" cy="5573"/>
            </a:xfrm>
          </p:grpSpPr>
          <p:grpSp>
            <p:nvGrpSpPr>
              <p:cNvPr id="32776" name="Group 4"/>
              <p:cNvGrpSpPr>
                <a:grpSpLocks/>
              </p:cNvGrpSpPr>
              <p:nvPr/>
            </p:nvGrpSpPr>
            <p:grpSpPr bwMode="auto">
              <a:xfrm>
                <a:off x="0" y="0"/>
                <a:ext cx="3965" cy="509"/>
                <a:chOff x="0" y="0"/>
                <a:chExt cx="3965" cy="509"/>
              </a:xfrm>
            </p:grpSpPr>
            <p:sp>
              <p:nvSpPr>
                <p:cNvPr id="32957" name="Rectangle 5"/>
                <p:cNvSpPr>
                  <a:spLocks noChangeArrowheads="1"/>
                </p:cNvSpPr>
                <p:nvPr/>
              </p:nvSpPr>
              <p:spPr bwMode="auto">
                <a:xfrm>
                  <a:off x="28" y="0"/>
                  <a:ext cx="3909"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err="1">
                      <a:solidFill>
                        <a:schemeClr val="bg1"/>
                      </a:solidFill>
                      <a:latin typeface="Arial" panose="020B0604020202020204" pitchFamily="34" charset="0"/>
                      <a:cs typeface="Arial" panose="020B0604020202020204" pitchFamily="34" charset="0"/>
                    </a:rPr>
                    <a:t>Pflichtbelegung</a:t>
                  </a:r>
                  <a:r>
                    <a:rPr lang="en-US" sz="2000" b="1">
                      <a:solidFill>
                        <a:schemeClr val="bg1"/>
                      </a:solidFill>
                      <a:latin typeface="Arial" panose="020B0604020202020204" pitchFamily="34" charset="0"/>
                      <a:cs typeface="Arial" panose="020B0604020202020204" pitchFamily="34" charset="0"/>
                    </a:rPr>
                    <a:t> Q1 und Q2</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58" name="Rectangle 6"/>
                <p:cNvSpPr>
                  <a:spLocks noChangeArrowheads="1"/>
                </p:cNvSpPr>
                <p:nvPr/>
              </p:nvSpPr>
              <p:spPr bwMode="auto">
                <a:xfrm>
                  <a:off x="0" y="0"/>
                  <a:ext cx="3965" cy="509"/>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77" name="Group 7"/>
              <p:cNvGrpSpPr>
                <a:grpSpLocks/>
              </p:cNvGrpSpPr>
              <p:nvPr/>
            </p:nvGrpSpPr>
            <p:grpSpPr bwMode="auto">
              <a:xfrm>
                <a:off x="0" y="509"/>
                <a:ext cx="1496" cy="422"/>
                <a:chOff x="0" y="509"/>
                <a:chExt cx="1496" cy="422"/>
              </a:xfrm>
            </p:grpSpPr>
            <p:sp>
              <p:nvSpPr>
                <p:cNvPr id="32955" name="Rectangle 8"/>
                <p:cNvSpPr>
                  <a:spLocks noChangeArrowheads="1"/>
                </p:cNvSpPr>
                <p:nvPr/>
              </p:nvSpPr>
              <p:spPr bwMode="auto">
                <a:xfrm>
                  <a:off x="28" y="509"/>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 </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56" name="Rectangle 9"/>
                <p:cNvSpPr>
                  <a:spLocks noChangeArrowheads="1"/>
                </p:cNvSpPr>
                <p:nvPr/>
              </p:nvSpPr>
              <p:spPr bwMode="auto">
                <a:xfrm>
                  <a:off x="0" y="509"/>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78" name="Group 10"/>
              <p:cNvGrpSpPr>
                <a:grpSpLocks/>
              </p:cNvGrpSpPr>
              <p:nvPr/>
            </p:nvGrpSpPr>
            <p:grpSpPr bwMode="auto">
              <a:xfrm>
                <a:off x="1496" y="509"/>
                <a:ext cx="617" cy="422"/>
                <a:chOff x="1496" y="509"/>
                <a:chExt cx="617" cy="422"/>
              </a:xfrm>
            </p:grpSpPr>
            <p:sp>
              <p:nvSpPr>
                <p:cNvPr id="32953" name="Rectangle 11"/>
                <p:cNvSpPr>
                  <a:spLocks noChangeArrowheads="1"/>
                </p:cNvSpPr>
                <p:nvPr/>
              </p:nvSpPr>
              <p:spPr bwMode="auto">
                <a:xfrm>
                  <a:off x="1524" y="509"/>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Q1.1</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54" name="Rectangle 12"/>
                <p:cNvSpPr>
                  <a:spLocks noChangeArrowheads="1"/>
                </p:cNvSpPr>
                <p:nvPr/>
              </p:nvSpPr>
              <p:spPr bwMode="auto">
                <a:xfrm>
                  <a:off x="1496" y="509"/>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79" name="Group 13"/>
              <p:cNvGrpSpPr>
                <a:grpSpLocks/>
              </p:cNvGrpSpPr>
              <p:nvPr/>
            </p:nvGrpSpPr>
            <p:grpSpPr bwMode="auto">
              <a:xfrm>
                <a:off x="2113" y="509"/>
                <a:ext cx="617" cy="422"/>
                <a:chOff x="2113" y="509"/>
                <a:chExt cx="617" cy="422"/>
              </a:xfrm>
            </p:grpSpPr>
            <p:sp>
              <p:nvSpPr>
                <p:cNvPr id="32951" name="Rectangle 14"/>
                <p:cNvSpPr>
                  <a:spLocks noChangeArrowheads="1"/>
                </p:cNvSpPr>
                <p:nvPr/>
              </p:nvSpPr>
              <p:spPr bwMode="auto">
                <a:xfrm>
                  <a:off x="2141" y="509"/>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Q1.2</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52" name="Rectangle 15"/>
                <p:cNvSpPr>
                  <a:spLocks noChangeArrowheads="1"/>
                </p:cNvSpPr>
                <p:nvPr/>
              </p:nvSpPr>
              <p:spPr bwMode="auto">
                <a:xfrm>
                  <a:off x="2113" y="509"/>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0" name="Group 16"/>
              <p:cNvGrpSpPr>
                <a:grpSpLocks/>
              </p:cNvGrpSpPr>
              <p:nvPr/>
            </p:nvGrpSpPr>
            <p:grpSpPr bwMode="auto">
              <a:xfrm>
                <a:off x="2730" y="509"/>
                <a:ext cx="617" cy="422"/>
                <a:chOff x="2730" y="509"/>
                <a:chExt cx="617" cy="422"/>
              </a:xfrm>
            </p:grpSpPr>
            <p:sp>
              <p:nvSpPr>
                <p:cNvPr id="32949" name="Rectangle 17"/>
                <p:cNvSpPr>
                  <a:spLocks noChangeArrowheads="1"/>
                </p:cNvSpPr>
                <p:nvPr/>
              </p:nvSpPr>
              <p:spPr bwMode="auto">
                <a:xfrm>
                  <a:off x="2758" y="509"/>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Q2.1</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50" name="Rectangle 18"/>
                <p:cNvSpPr>
                  <a:spLocks noChangeArrowheads="1"/>
                </p:cNvSpPr>
                <p:nvPr/>
              </p:nvSpPr>
              <p:spPr bwMode="auto">
                <a:xfrm>
                  <a:off x="2730" y="509"/>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1" name="Group 19"/>
              <p:cNvGrpSpPr>
                <a:grpSpLocks/>
              </p:cNvGrpSpPr>
              <p:nvPr/>
            </p:nvGrpSpPr>
            <p:grpSpPr bwMode="auto">
              <a:xfrm>
                <a:off x="3347" y="509"/>
                <a:ext cx="618" cy="422"/>
                <a:chOff x="3347" y="509"/>
                <a:chExt cx="618" cy="422"/>
              </a:xfrm>
            </p:grpSpPr>
            <p:sp>
              <p:nvSpPr>
                <p:cNvPr id="32947" name="Rectangle 20"/>
                <p:cNvSpPr>
                  <a:spLocks noChangeArrowheads="1"/>
                </p:cNvSpPr>
                <p:nvPr/>
              </p:nvSpPr>
              <p:spPr bwMode="auto">
                <a:xfrm>
                  <a:off x="3375" y="509"/>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Q2.2</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48" name="Rectangle 21"/>
                <p:cNvSpPr>
                  <a:spLocks noChangeArrowheads="1"/>
                </p:cNvSpPr>
                <p:nvPr/>
              </p:nvSpPr>
              <p:spPr bwMode="auto">
                <a:xfrm>
                  <a:off x="3347" y="509"/>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2" name="Group 22"/>
              <p:cNvGrpSpPr>
                <a:grpSpLocks/>
              </p:cNvGrpSpPr>
              <p:nvPr/>
            </p:nvGrpSpPr>
            <p:grpSpPr bwMode="auto">
              <a:xfrm>
                <a:off x="0" y="931"/>
                <a:ext cx="1496" cy="422"/>
                <a:chOff x="0" y="931"/>
                <a:chExt cx="1496" cy="422"/>
              </a:xfrm>
            </p:grpSpPr>
            <p:sp>
              <p:nvSpPr>
                <p:cNvPr id="32945" name="Rectangle 23"/>
                <p:cNvSpPr>
                  <a:spLocks noChangeArrowheads="1"/>
                </p:cNvSpPr>
                <p:nvPr/>
              </p:nvSpPr>
              <p:spPr bwMode="auto">
                <a:xfrm>
                  <a:off x="28" y="931"/>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highlight>
                        <a:srgbClr val="9BBB59"/>
                      </a:highlight>
                      <a:latin typeface="Arial" panose="020B0604020202020204" pitchFamily="34" charset="0"/>
                      <a:cs typeface="Arial" panose="020B0604020202020204" pitchFamily="34" charset="0"/>
                    </a:rPr>
                    <a:t>Deutsch</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46" name="Rectangle 24"/>
                <p:cNvSpPr>
                  <a:spLocks noChangeArrowheads="1"/>
                </p:cNvSpPr>
                <p:nvPr/>
              </p:nvSpPr>
              <p:spPr bwMode="auto">
                <a:xfrm>
                  <a:off x="0" y="931"/>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3" name="Group 25"/>
              <p:cNvGrpSpPr>
                <a:grpSpLocks/>
              </p:cNvGrpSpPr>
              <p:nvPr/>
            </p:nvGrpSpPr>
            <p:grpSpPr bwMode="auto">
              <a:xfrm>
                <a:off x="1496" y="931"/>
                <a:ext cx="617" cy="422"/>
                <a:chOff x="1496" y="931"/>
                <a:chExt cx="617" cy="422"/>
              </a:xfrm>
            </p:grpSpPr>
            <p:sp>
              <p:nvSpPr>
                <p:cNvPr id="32943" name="Rectangle 26"/>
                <p:cNvSpPr>
                  <a:spLocks noChangeArrowheads="1"/>
                </p:cNvSpPr>
                <p:nvPr/>
              </p:nvSpPr>
              <p:spPr bwMode="auto">
                <a:xfrm>
                  <a:off x="1524" y="931"/>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44" name="Rectangle 27"/>
                <p:cNvSpPr>
                  <a:spLocks noChangeArrowheads="1"/>
                </p:cNvSpPr>
                <p:nvPr/>
              </p:nvSpPr>
              <p:spPr bwMode="auto">
                <a:xfrm>
                  <a:off x="1496" y="931"/>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4" name="Group 28"/>
              <p:cNvGrpSpPr>
                <a:grpSpLocks/>
              </p:cNvGrpSpPr>
              <p:nvPr/>
            </p:nvGrpSpPr>
            <p:grpSpPr bwMode="auto">
              <a:xfrm>
                <a:off x="2113" y="931"/>
                <a:ext cx="617" cy="422"/>
                <a:chOff x="2113" y="931"/>
                <a:chExt cx="617" cy="422"/>
              </a:xfrm>
            </p:grpSpPr>
            <p:sp>
              <p:nvSpPr>
                <p:cNvPr id="32941" name="Rectangle 29"/>
                <p:cNvSpPr>
                  <a:spLocks noChangeArrowheads="1"/>
                </p:cNvSpPr>
                <p:nvPr/>
              </p:nvSpPr>
              <p:spPr bwMode="auto">
                <a:xfrm>
                  <a:off x="2141" y="931"/>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42" name="Rectangle 30"/>
                <p:cNvSpPr>
                  <a:spLocks noChangeArrowheads="1"/>
                </p:cNvSpPr>
                <p:nvPr/>
              </p:nvSpPr>
              <p:spPr bwMode="auto">
                <a:xfrm>
                  <a:off x="2113" y="931"/>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5" name="Group 31"/>
              <p:cNvGrpSpPr>
                <a:grpSpLocks/>
              </p:cNvGrpSpPr>
              <p:nvPr/>
            </p:nvGrpSpPr>
            <p:grpSpPr bwMode="auto">
              <a:xfrm>
                <a:off x="2730" y="931"/>
                <a:ext cx="617" cy="422"/>
                <a:chOff x="2730" y="931"/>
                <a:chExt cx="617" cy="422"/>
              </a:xfrm>
            </p:grpSpPr>
            <p:sp>
              <p:nvSpPr>
                <p:cNvPr id="32939" name="Rectangle 32"/>
                <p:cNvSpPr>
                  <a:spLocks noChangeArrowheads="1"/>
                </p:cNvSpPr>
                <p:nvPr/>
              </p:nvSpPr>
              <p:spPr bwMode="auto">
                <a:xfrm>
                  <a:off x="2758" y="931"/>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40" name="Rectangle 33"/>
                <p:cNvSpPr>
                  <a:spLocks noChangeArrowheads="1"/>
                </p:cNvSpPr>
                <p:nvPr/>
              </p:nvSpPr>
              <p:spPr bwMode="auto">
                <a:xfrm>
                  <a:off x="2730" y="931"/>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6" name="Group 34"/>
              <p:cNvGrpSpPr>
                <a:grpSpLocks/>
              </p:cNvGrpSpPr>
              <p:nvPr/>
            </p:nvGrpSpPr>
            <p:grpSpPr bwMode="auto">
              <a:xfrm>
                <a:off x="3347" y="931"/>
                <a:ext cx="618" cy="422"/>
                <a:chOff x="3347" y="931"/>
                <a:chExt cx="618" cy="422"/>
              </a:xfrm>
            </p:grpSpPr>
            <p:sp>
              <p:nvSpPr>
                <p:cNvPr id="32937" name="Rectangle 35"/>
                <p:cNvSpPr>
                  <a:spLocks noChangeArrowheads="1"/>
                </p:cNvSpPr>
                <p:nvPr/>
              </p:nvSpPr>
              <p:spPr bwMode="auto">
                <a:xfrm>
                  <a:off x="3375" y="931"/>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38" name="Rectangle 36"/>
                <p:cNvSpPr>
                  <a:spLocks noChangeArrowheads="1"/>
                </p:cNvSpPr>
                <p:nvPr/>
              </p:nvSpPr>
              <p:spPr bwMode="auto">
                <a:xfrm>
                  <a:off x="3347" y="931"/>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7" name="Group 37"/>
              <p:cNvGrpSpPr>
                <a:grpSpLocks/>
              </p:cNvGrpSpPr>
              <p:nvPr/>
            </p:nvGrpSpPr>
            <p:grpSpPr bwMode="auto">
              <a:xfrm>
                <a:off x="0" y="1353"/>
                <a:ext cx="1496" cy="422"/>
                <a:chOff x="0" y="1353"/>
                <a:chExt cx="1496" cy="422"/>
              </a:xfrm>
            </p:grpSpPr>
            <p:sp>
              <p:nvSpPr>
                <p:cNvPr id="32935" name="Rectangle 38"/>
                <p:cNvSpPr>
                  <a:spLocks noChangeArrowheads="1"/>
                </p:cNvSpPr>
                <p:nvPr/>
              </p:nvSpPr>
              <p:spPr bwMode="auto">
                <a:xfrm>
                  <a:off x="28" y="1353"/>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err="1">
                      <a:solidFill>
                        <a:schemeClr val="bg1"/>
                      </a:solidFill>
                      <a:highlight>
                        <a:srgbClr val="9BBB59"/>
                      </a:highlight>
                      <a:latin typeface="Arial" panose="020B0604020202020204" pitchFamily="34" charset="0"/>
                      <a:cs typeface="Arial" panose="020B0604020202020204" pitchFamily="34" charset="0"/>
                    </a:rPr>
                    <a:t>Fremdsprache</a:t>
                  </a:r>
                  <a:endParaRPr lang="en-US" sz="2000" b="1">
                    <a:solidFill>
                      <a:schemeClr val="bg1"/>
                    </a:solidFill>
                    <a:highlight>
                      <a:srgbClr val="9BBB59"/>
                    </a:highlight>
                    <a:latin typeface="Arial" panose="020B0604020202020204" pitchFamily="34" charset="0"/>
                    <a:cs typeface="Arial" panose="020B0604020202020204" pitchFamily="34" charset="0"/>
                  </a:endParaRP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36" name="Rectangle 39"/>
                <p:cNvSpPr>
                  <a:spLocks noChangeArrowheads="1"/>
                </p:cNvSpPr>
                <p:nvPr/>
              </p:nvSpPr>
              <p:spPr bwMode="auto">
                <a:xfrm>
                  <a:off x="0" y="1353"/>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8" name="Group 40"/>
              <p:cNvGrpSpPr>
                <a:grpSpLocks/>
              </p:cNvGrpSpPr>
              <p:nvPr/>
            </p:nvGrpSpPr>
            <p:grpSpPr bwMode="auto">
              <a:xfrm>
                <a:off x="1496" y="1353"/>
                <a:ext cx="617" cy="422"/>
                <a:chOff x="1496" y="1353"/>
                <a:chExt cx="617" cy="422"/>
              </a:xfrm>
            </p:grpSpPr>
            <p:sp>
              <p:nvSpPr>
                <p:cNvPr id="32933" name="Rectangle 41"/>
                <p:cNvSpPr>
                  <a:spLocks noChangeArrowheads="1"/>
                </p:cNvSpPr>
                <p:nvPr/>
              </p:nvSpPr>
              <p:spPr bwMode="auto">
                <a:xfrm>
                  <a:off x="1524" y="1353"/>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34" name="Rectangle 42"/>
                <p:cNvSpPr>
                  <a:spLocks noChangeArrowheads="1"/>
                </p:cNvSpPr>
                <p:nvPr/>
              </p:nvSpPr>
              <p:spPr bwMode="auto">
                <a:xfrm>
                  <a:off x="1496" y="1353"/>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89" name="Group 43"/>
              <p:cNvGrpSpPr>
                <a:grpSpLocks/>
              </p:cNvGrpSpPr>
              <p:nvPr/>
            </p:nvGrpSpPr>
            <p:grpSpPr bwMode="auto">
              <a:xfrm>
                <a:off x="2113" y="1353"/>
                <a:ext cx="617" cy="422"/>
                <a:chOff x="2113" y="1353"/>
                <a:chExt cx="617" cy="422"/>
              </a:xfrm>
            </p:grpSpPr>
            <p:sp>
              <p:nvSpPr>
                <p:cNvPr id="32931" name="Rectangle 44"/>
                <p:cNvSpPr>
                  <a:spLocks noChangeArrowheads="1"/>
                </p:cNvSpPr>
                <p:nvPr/>
              </p:nvSpPr>
              <p:spPr bwMode="auto">
                <a:xfrm>
                  <a:off x="2141" y="1353"/>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32" name="Rectangle 45"/>
                <p:cNvSpPr>
                  <a:spLocks noChangeArrowheads="1"/>
                </p:cNvSpPr>
                <p:nvPr/>
              </p:nvSpPr>
              <p:spPr bwMode="auto">
                <a:xfrm>
                  <a:off x="2113" y="1353"/>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0" name="Group 46"/>
              <p:cNvGrpSpPr>
                <a:grpSpLocks/>
              </p:cNvGrpSpPr>
              <p:nvPr/>
            </p:nvGrpSpPr>
            <p:grpSpPr bwMode="auto">
              <a:xfrm>
                <a:off x="2730" y="1353"/>
                <a:ext cx="617" cy="422"/>
                <a:chOff x="2730" y="1353"/>
                <a:chExt cx="617" cy="422"/>
              </a:xfrm>
            </p:grpSpPr>
            <p:sp>
              <p:nvSpPr>
                <p:cNvPr id="32929" name="Rectangle 47"/>
                <p:cNvSpPr>
                  <a:spLocks noChangeArrowheads="1"/>
                </p:cNvSpPr>
                <p:nvPr/>
              </p:nvSpPr>
              <p:spPr bwMode="auto">
                <a:xfrm>
                  <a:off x="2758" y="1353"/>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30" name="Rectangle 48"/>
                <p:cNvSpPr>
                  <a:spLocks noChangeArrowheads="1"/>
                </p:cNvSpPr>
                <p:nvPr/>
              </p:nvSpPr>
              <p:spPr bwMode="auto">
                <a:xfrm>
                  <a:off x="2730" y="1353"/>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1" name="Group 49"/>
              <p:cNvGrpSpPr>
                <a:grpSpLocks/>
              </p:cNvGrpSpPr>
              <p:nvPr/>
            </p:nvGrpSpPr>
            <p:grpSpPr bwMode="auto">
              <a:xfrm>
                <a:off x="3347" y="1353"/>
                <a:ext cx="618" cy="422"/>
                <a:chOff x="3347" y="1353"/>
                <a:chExt cx="618" cy="422"/>
              </a:xfrm>
            </p:grpSpPr>
            <p:sp>
              <p:nvSpPr>
                <p:cNvPr id="32927" name="Rectangle 50"/>
                <p:cNvSpPr>
                  <a:spLocks noChangeArrowheads="1"/>
                </p:cNvSpPr>
                <p:nvPr/>
              </p:nvSpPr>
              <p:spPr bwMode="auto">
                <a:xfrm>
                  <a:off x="3375" y="1353"/>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28" name="Rectangle 51"/>
                <p:cNvSpPr>
                  <a:spLocks noChangeArrowheads="1"/>
                </p:cNvSpPr>
                <p:nvPr/>
              </p:nvSpPr>
              <p:spPr bwMode="auto">
                <a:xfrm>
                  <a:off x="3347" y="1353"/>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2" name="Group 52"/>
              <p:cNvGrpSpPr>
                <a:grpSpLocks/>
              </p:cNvGrpSpPr>
              <p:nvPr/>
            </p:nvGrpSpPr>
            <p:grpSpPr bwMode="auto">
              <a:xfrm>
                <a:off x="0" y="1775"/>
                <a:ext cx="1496" cy="422"/>
                <a:chOff x="0" y="1775"/>
                <a:chExt cx="1496" cy="422"/>
              </a:xfrm>
            </p:grpSpPr>
            <p:sp>
              <p:nvSpPr>
                <p:cNvPr id="32925" name="Rectangle 53"/>
                <p:cNvSpPr>
                  <a:spLocks noChangeArrowheads="1"/>
                </p:cNvSpPr>
                <p:nvPr/>
              </p:nvSpPr>
              <p:spPr bwMode="auto">
                <a:xfrm>
                  <a:off x="28" y="1775"/>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highlight>
                        <a:srgbClr val="9BBB59"/>
                      </a:highlight>
                      <a:latin typeface="Arial" panose="020B0604020202020204" pitchFamily="34" charset="0"/>
                      <a:cs typeface="Arial" panose="020B0604020202020204" pitchFamily="34" charset="0"/>
                    </a:rPr>
                    <a:t>MU/KU/LI/VP/IP</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26" name="Rectangle 54"/>
                <p:cNvSpPr>
                  <a:spLocks noChangeArrowheads="1"/>
                </p:cNvSpPr>
                <p:nvPr/>
              </p:nvSpPr>
              <p:spPr bwMode="auto">
                <a:xfrm>
                  <a:off x="0" y="1775"/>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3" name="Group 55"/>
              <p:cNvGrpSpPr>
                <a:grpSpLocks/>
              </p:cNvGrpSpPr>
              <p:nvPr/>
            </p:nvGrpSpPr>
            <p:grpSpPr bwMode="auto">
              <a:xfrm>
                <a:off x="1496" y="1775"/>
                <a:ext cx="617" cy="422"/>
                <a:chOff x="1496" y="1775"/>
                <a:chExt cx="617" cy="422"/>
              </a:xfrm>
            </p:grpSpPr>
            <p:sp>
              <p:nvSpPr>
                <p:cNvPr id="32923" name="Rectangle 56"/>
                <p:cNvSpPr>
                  <a:spLocks noChangeArrowheads="1"/>
                </p:cNvSpPr>
                <p:nvPr/>
              </p:nvSpPr>
              <p:spPr bwMode="auto">
                <a:xfrm>
                  <a:off x="1524" y="1775"/>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24" name="Rectangle 57"/>
                <p:cNvSpPr>
                  <a:spLocks noChangeArrowheads="1"/>
                </p:cNvSpPr>
                <p:nvPr/>
              </p:nvSpPr>
              <p:spPr bwMode="auto">
                <a:xfrm>
                  <a:off x="1496" y="1775"/>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4" name="Group 58"/>
              <p:cNvGrpSpPr>
                <a:grpSpLocks/>
              </p:cNvGrpSpPr>
              <p:nvPr/>
            </p:nvGrpSpPr>
            <p:grpSpPr bwMode="auto">
              <a:xfrm>
                <a:off x="2113" y="1775"/>
                <a:ext cx="617" cy="422"/>
                <a:chOff x="2113" y="1775"/>
                <a:chExt cx="617" cy="422"/>
              </a:xfrm>
            </p:grpSpPr>
            <p:sp>
              <p:nvSpPr>
                <p:cNvPr id="32921" name="Rectangle 59"/>
                <p:cNvSpPr>
                  <a:spLocks noChangeArrowheads="1"/>
                </p:cNvSpPr>
                <p:nvPr/>
              </p:nvSpPr>
              <p:spPr bwMode="auto">
                <a:xfrm>
                  <a:off x="2141" y="1775"/>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22" name="Rectangle 60"/>
                <p:cNvSpPr>
                  <a:spLocks noChangeArrowheads="1"/>
                </p:cNvSpPr>
                <p:nvPr/>
              </p:nvSpPr>
              <p:spPr bwMode="auto">
                <a:xfrm>
                  <a:off x="2113" y="1775"/>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5" name="Group 61"/>
              <p:cNvGrpSpPr>
                <a:grpSpLocks/>
              </p:cNvGrpSpPr>
              <p:nvPr/>
            </p:nvGrpSpPr>
            <p:grpSpPr bwMode="auto">
              <a:xfrm>
                <a:off x="2730" y="1775"/>
                <a:ext cx="617" cy="422"/>
                <a:chOff x="2730" y="1775"/>
                <a:chExt cx="617" cy="422"/>
              </a:xfrm>
            </p:grpSpPr>
            <p:sp>
              <p:nvSpPr>
                <p:cNvPr id="32919" name="Rectangle 62"/>
                <p:cNvSpPr>
                  <a:spLocks noChangeArrowheads="1"/>
                </p:cNvSpPr>
                <p:nvPr/>
              </p:nvSpPr>
              <p:spPr bwMode="auto">
                <a:xfrm>
                  <a:off x="2758" y="1775"/>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 </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20" name="Rectangle 63"/>
                <p:cNvSpPr>
                  <a:spLocks noChangeArrowheads="1"/>
                </p:cNvSpPr>
                <p:nvPr/>
              </p:nvSpPr>
              <p:spPr bwMode="auto">
                <a:xfrm>
                  <a:off x="2730" y="1775"/>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6" name="Group 64"/>
              <p:cNvGrpSpPr>
                <a:grpSpLocks/>
              </p:cNvGrpSpPr>
              <p:nvPr/>
            </p:nvGrpSpPr>
            <p:grpSpPr bwMode="auto">
              <a:xfrm>
                <a:off x="3347" y="1775"/>
                <a:ext cx="618" cy="422"/>
                <a:chOff x="3347" y="1775"/>
                <a:chExt cx="618" cy="422"/>
              </a:xfrm>
            </p:grpSpPr>
            <p:sp>
              <p:nvSpPr>
                <p:cNvPr id="32917" name="Rectangle 65"/>
                <p:cNvSpPr>
                  <a:spLocks noChangeArrowheads="1"/>
                </p:cNvSpPr>
                <p:nvPr/>
              </p:nvSpPr>
              <p:spPr bwMode="auto">
                <a:xfrm>
                  <a:off x="3375" y="1775"/>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 </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18" name="Rectangle 66"/>
                <p:cNvSpPr>
                  <a:spLocks noChangeArrowheads="1"/>
                </p:cNvSpPr>
                <p:nvPr/>
              </p:nvSpPr>
              <p:spPr bwMode="auto">
                <a:xfrm>
                  <a:off x="3347" y="1775"/>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7" name="Group 67"/>
              <p:cNvGrpSpPr>
                <a:grpSpLocks/>
              </p:cNvGrpSpPr>
              <p:nvPr/>
            </p:nvGrpSpPr>
            <p:grpSpPr bwMode="auto">
              <a:xfrm>
                <a:off x="0" y="2197"/>
                <a:ext cx="1496" cy="422"/>
                <a:chOff x="0" y="2197"/>
                <a:chExt cx="1496" cy="422"/>
              </a:xfrm>
            </p:grpSpPr>
            <p:sp>
              <p:nvSpPr>
                <p:cNvPr id="32915" name="Rectangle 68"/>
                <p:cNvSpPr>
                  <a:spLocks noChangeArrowheads="1"/>
                </p:cNvSpPr>
                <p:nvPr/>
              </p:nvSpPr>
              <p:spPr bwMode="auto">
                <a:xfrm>
                  <a:off x="28" y="2197"/>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err="1">
                      <a:solidFill>
                        <a:schemeClr val="bg1"/>
                      </a:solidFill>
                      <a:highlight>
                        <a:srgbClr val="FF9900"/>
                      </a:highlight>
                      <a:latin typeface="Arial" panose="020B0604020202020204" pitchFamily="34" charset="0"/>
                      <a:cs typeface="Arial" panose="020B0604020202020204" pitchFamily="34" charset="0"/>
                    </a:rPr>
                    <a:t>Gesellschaftswiss</a:t>
                  </a:r>
                  <a:r>
                    <a:rPr lang="en-US" sz="2000" b="1">
                      <a:solidFill>
                        <a:schemeClr val="bg1"/>
                      </a:solidFill>
                      <a:highlight>
                        <a:srgbClr val="FF9900"/>
                      </a:highlight>
                      <a:latin typeface="Arial" panose="020B0604020202020204" pitchFamily="34" charset="0"/>
                      <a:cs typeface="Arial" panose="020B0604020202020204" pitchFamily="34" charset="0"/>
                    </a:rPr>
                    <a:t>.</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16" name="Rectangle 69"/>
                <p:cNvSpPr>
                  <a:spLocks noChangeArrowheads="1"/>
                </p:cNvSpPr>
                <p:nvPr/>
              </p:nvSpPr>
              <p:spPr bwMode="auto">
                <a:xfrm>
                  <a:off x="0" y="2197"/>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8" name="Group 70"/>
              <p:cNvGrpSpPr>
                <a:grpSpLocks/>
              </p:cNvGrpSpPr>
              <p:nvPr/>
            </p:nvGrpSpPr>
            <p:grpSpPr bwMode="auto">
              <a:xfrm>
                <a:off x="1496" y="2197"/>
                <a:ext cx="617" cy="422"/>
                <a:chOff x="1496" y="2197"/>
                <a:chExt cx="617" cy="422"/>
              </a:xfrm>
            </p:grpSpPr>
            <p:sp>
              <p:nvSpPr>
                <p:cNvPr id="32913" name="Rectangle 71"/>
                <p:cNvSpPr>
                  <a:spLocks noChangeArrowheads="1"/>
                </p:cNvSpPr>
                <p:nvPr/>
              </p:nvSpPr>
              <p:spPr bwMode="auto">
                <a:xfrm>
                  <a:off x="1524" y="2197"/>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14" name="Rectangle 72"/>
                <p:cNvSpPr>
                  <a:spLocks noChangeArrowheads="1"/>
                </p:cNvSpPr>
                <p:nvPr/>
              </p:nvSpPr>
              <p:spPr bwMode="auto">
                <a:xfrm>
                  <a:off x="1496" y="2197"/>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799" name="Group 73"/>
              <p:cNvGrpSpPr>
                <a:grpSpLocks/>
              </p:cNvGrpSpPr>
              <p:nvPr/>
            </p:nvGrpSpPr>
            <p:grpSpPr bwMode="auto">
              <a:xfrm>
                <a:off x="2113" y="2197"/>
                <a:ext cx="617" cy="422"/>
                <a:chOff x="2113" y="2197"/>
                <a:chExt cx="617" cy="422"/>
              </a:xfrm>
            </p:grpSpPr>
            <p:sp>
              <p:nvSpPr>
                <p:cNvPr id="32911" name="Rectangle 74"/>
                <p:cNvSpPr>
                  <a:spLocks noChangeArrowheads="1"/>
                </p:cNvSpPr>
                <p:nvPr/>
              </p:nvSpPr>
              <p:spPr bwMode="auto">
                <a:xfrm>
                  <a:off x="2141" y="2197"/>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12" name="Rectangle 75"/>
                <p:cNvSpPr>
                  <a:spLocks noChangeArrowheads="1"/>
                </p:cNvSpPr>
                <p:nvPr/>
              </p:nvSpPr>
              <p:spPr bwMode="auto">
                <a:xfrm>
                  <a:off x="2113" y="2197"/>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0" name="Group 76"/>
              <p:cNvGrpSpPr>
                <a:grpSpLocks/>
              </p:cNvGrpSpPr>
              <p:nvPr/>
            </p:nvGrpSpPr>
            <p:grpSpPr bwMode="auto">
              <a:xfrm>
                <a:off x="2730" y="2197"/>
                <a:ext cx="617" cy="422"/>
                <a:chOff x="2730" y="2197"/>
                <a:chExt cx="617" cy="422"/>
              </a:xfrm>
            </p:grpSpPr>
            <p:sp>
              <p:nvSpPr>
                <p:cNvPr id="32909" name="Rectangle 77"/>
                <p:cNvSpPr>
                  <a:spLocks noChangeArrowheads="1"/>
                </p:cNvSpPr>
                <p:nvPr/>
              </p:nvSpPr>
              <p:spPr bwMode="auto">
                <a:xfrm>
                  <a:off x="2758" y="2197"/>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10" name="Rectangle 78"/>
                <p:cNvSpPr>
                  <a:spLocks noChangeArrowheads="1"/>
                </p:cNvSpPr>
                <p:nvPr/>
              </p:nvSpPr>
              <p:spPr bwMode="auto">
                <a:xfrm>
                  <a:off x="2730" y="2197"/>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1" name="Group 79"/>
              <p:cNvGrpSpPr>
                <a:grpSpLocks/>
              </p:cNvGrpSpPr>
              <p:nvPr/>
            </p:nvGrpSpPr>
            <p:grpSpPr bwMode="auto">
              <a:xfrm>
                <a:off x="3347" y="2197"/>
                <a:ext cx="618" cy="422"/>
                <a:chOff x="3347" y="2197"/>
                <a:chExt cx="618" cy="422"/>
              </a:xfrm>
            </p:grpSpPr>
            <p:sp>
              <p:nvSpPr>
                <p:cNvPr id="32907" name="Rectangle 80"/>
                <p:cNvSpPr>
                  <a:spLocks noChangeArrowheads="1"/>
                </p:cNvSpPr>
                <p:nvPr/>
              </p:nvSpPr>
              <p:spPr bwMode="auto">
                <a:xfrm>
                  <a:off x="3375" y="2197"/>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08" name="Rectangle 81"/>
                <p:cNvSpPr>
                  <a:spLocks noChangeArrowheads="1"/>
                </p:cNvSpPr>
                <p:nvPr/>
              </p:nvSpPr>
              <p:spPr bwMode="auto">
                <a:xfrm>
                  <a:off x="3347" y="2197"/>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2" name="Group 82"/>
              <p:cNvGrpSpPr>
                <a:grpSpLocks/>
              </p:cNvGrpSpPr>
              <p:nvPr/>
            </p:nvGrpSpPr>
            <p:grpSpPr bwMode="auto">
              <a:xfrm>
                <a:off x="0" y="2619"/>
                <a:ext cx="1496" cy="422"/>
                <a:chOff x="0" y="2619"/>
                <a:chExt cx="1496" cy="422"/>
              </a:xfrm>
            </p:grpSpPr>
            <p:sp>
              <p:nvSpPr>
                <p:cNvPr id="32905" name="Rectangle 83"/>
                <p:cNvSpPr>
                  <a:spLocks noChangeArrowheads="1"/>
                </p:cNvSpPr>
                <p:nvPr/>
              </p:nvSpPr>
              <p:spPr bwMode="auto">
                <a:xfrm>
                  <a:off x="28" y="2619"/>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err="1">
                      <a:solidFill>
                        <a:schemeClr val="bg1"/>
                      </a:solidFill>
                      <a:latin typeface="Arial" panose="020B0604020202020204" pitchFamily="34" charset="0"/>
                      <a:cs typeface="Arial" panose="020B0604020202020204" pitchFamily="34" charset="0"/>
                    </a:rPr>
                    <a:t>Geschichte</a:t>
                  </a:r>
                  <a:r>
                    <a:rPr lang="en-US" sz="2000" b="1">
                      <a:solidFill>
                        <a:schemeClr val="bg1"/>
                      </a:solidFill>
                      <a:latin typeface="Arial" panose="020B0604020202020204" pitchFamily="34" charset="0"/>
                      <a:cs typeface="Arial" panose="020B0604020202020204" pitchFamily="34" charset="0"/>
                    </a:rPr>
                    <a:t> </a:t>
                  </a:r>
                  <a:r>
                    <a:rPr lang="en-US" sz="2000" b="1" err="1">
                      <a:solidFill>
                        <a:schemeClr val="bg1"/>
                      </a:solidFill>
                      <a:latin typeface="Arial" panose="020B0604020202020204" pitchFamily="34" charset="0"/>
                      <a:cs typeface="Arial" panose="020B0604020202020204" pitchFamily="34" charset="0"/>
                    </a:rPr>
                    <a:t>Zusatz</a:t>
                  </a:r>
                  <a:endParaRPr lang="en-US" sz="2000" b="1">
                    <a:solidFill>
                      <a:schemeClr val="bg1"/>
                    </a:solidFill>
                    <a:latin typeface="Arial" panose="020B0604020202020204" pitchFamily="34" charset="0"/>
                    <a:cs typeface="Arial" panose="020B0604020202020204" pitchFamily="34" charset="0"/>
                  </a:endParaRP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06" name="Rectangle 84"/>
                <p:cNvSpPr>
                  <a:spLocks noChangeArrowheads="1"/>
                </p:cNvSpPr>
                <p:nvPr/>
              </p:nvSpPr>
              <p:spPr bwMode="auto">
                <a:xfrm>
                  <a:off x="0" y="2619"/>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3" name="Group 85"/>
              <p:cNvGrpSpPr>
                <a:grpSpLocks/>
              </p:cNvGrpSpPr>
              <p:nvPr/>
            </p:nvGrpSpPr>
            <p:grpSpPr bwMode="auto">
              <a:xfrm>
                <a:off x="1496" y="2619"/>
                <a:ext cx="617" cy="422"/>
                <a:chOff x="1496" y="2619"/>
                <a:chExt cx="617" cy="422"/>
              </a:xfrm>
            </p:grpSpPr>
            <p:sp>
              <p:nvSpPr>
                <p:cNvPr id="32903" name="Rectangle 86"/>
                <p:cNvSpPr>
                  <a:spLocks noChangeArrowheads="1"/>
                </p:cNvSpPr>
                <p:nvPr/>
              </p:nvSpPr>
              <p:spPr bwMode="auto">
                <a:xfrm>
                  <a:off x="1524" y="2619"/>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 </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04" name="Rectangle 87"/>
                <p:cNvSpPr>
                  <a:spLocks noChangeArrowheads="1"/>
                </p:cNvSpPr>
                <p:nvPr/>
              </p:nvSpPr>
              <p:spPr bwMode="auto">
                <a:xfrm>
                  <a:off x="1496" y="2619"/>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4" name="Group 88"/>
              <p:cNvGrpSpPr>
                <a:grpSpLocks/>
              </p:cNvGrpSpPr>
              <p:nvPr/>
            </p:nvGrpSpPr>
            <p:grpSpPr bwMode="auto">
              <a:xfrm>
                <a:off x="2113" y="2619"/>
                <a:ext cx="617" cy="422"/>
                <a:chOff x="2113" y="2619"/>
                <a:chExt cx="617" cy="422"/>
              </a:xfrm>
            </p:grpSpPr>
            <p:sp>
              <p:nvSpPr>
                <p:cNvPr id="32901" name="Rectangle 89"/>
                <p:cNvSpPr>
                  <a:spLocks noChangeArrowheads="1"/>
                </p:cNvSpPr>
                <p:nvPr/>
              </p:nvSpPr>
              <p:spPr bwMode="auto">
                <a:xfrm>
                  <a:off x="2141" y="2619"/>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 </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02" name="Rectangle 90"/>
                <p:cNvSpPr>
                  <a:spLocks noChangeArrowheads="1"/>
                </p:cNvSpPr>
                <p:nvPr/>
              </p:nvSpPr>
              <p:spPr bwMode="auto">
                <a:xfrm>
                  <a:off x="2113" y="2619"/>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5" name="Group 91"/>
              <p:cNvGrpSpPr>
                <a:grpSpLocks/>
              </p:cNvGrpSpPr>
              <p:nvPr/>
            </p:nvGrpSpPr>
            <p:grpSpPr bwMode="auto">
              <a:xfrm>
                <a:off x="2730" y="2619"/>
                <a:ext cx="617" cy="422"/>
                <a:chOff x="2730" y="2619"/>
                <a:chExt cx="617" cy="422"/>
              </a:xfrm>
            </p:grpSpPr>
            <p:sp>
              <p:nvSpPr>
                <p:cNvPr id="32899" name="Rectangle 92"/>
                <p:cNvSpPr>
                  <a:spLocks noChangeArrowheads="1"/>
                </p:cNvSpPr>
                <p:nvPr/>
              </p:nvSpPr>
              <p:spPr bwMode="auto">
                <a:xfrm>
                  <a:off x="2758" y="2619"/>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900" name="Rectangle 93"/>
                <p:cNvSpPr>
                  <a:spLocks noChangeArrowheads="1"/>
                </p:cNvSpPr>
                <p:nvPr/>
              </p:nvSpPr>
              <p:spPr bwMode="auto">
                <a:xfrm>
                  <a:off x="2730" y="2619"/>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6" name="Group 94"/>
              <p:cNvGrpSpPr>
                <a:grpSpLocks/>
              </p:cNvGrpSpPr>
              <p:nvPr/>
            </p:nvGrpSpPr>
            <p:grpSpPr bwMode="auto">
              <a:xfrm>
                <a:off x="3347" y="2619"/>
                <a:ext cx="618" cy="422"/>
                <a:chOff x="3347" y="2619"/>
                <a:chExt cx="618" cy="422"/>
              </a:xfrm>
            </p:grpSpPr>
            <p:sp>
              <p:nvSpPr>
                <p:cNvPr id="32897" name="Rectangle 95"/>
                <p:cNvSpPr>
                  <a:spLocks noChangeArrowheads="1"/>
                </p:cNvSpPr>
                <p:nvPr/>
              </p:nvSpPr>
              <p:spPr bwMode="auto">
                <a:xfrm>
                  <a:off x="3375" y="2619"/>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98" name="Rectangle 96"/>
                <p:cNvSpPr>
                  <a:spLocks noChangeArrowheads="1"/>
                </p:cNvSpPr>
                <p:nvPr/>
              </p:nvSpPr>
              <p:spPr bwMode="auto">
                <a:xfrm>
                  <a:off x="3347" y="2619"/>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7" name="Group 97"/>
              <p:cNvGrpSpPr>
                <a:grpSpLocks/>
              </p:cNvGrpSpPr>
              <p:nvPr/>
            </p:nvGrpSpPr>
            <p:grpSpPr bwMode="auto">
              <a:xfrm>
                <a:off x="0" y="3041"/>
                <a:ext cx="1496" cy="422"/>
                <a:chOff x="0" y="3041"/>
                <a:chExt cx="1496" cy="422"/>
              </a:xfrm>
            </p:grpSpPr>
            <p:sp>
              <p:nvSpPr>
                <p:cNvPr id="32895" name="Rectangle 98"/>
                <p:cNvSpPr>
                  <a:spLocks noChangeArrowheads="1"/>
                </p:cNvSpPr>
                <p:nvPr/>
              </p:nvSpPr>
              <p:spPr bwMode="auto">
                <a:xfrm>
                  <a:off x="55" y="3041"/>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err="1">
                      <a:solidFill>
                        <a:schemeClr val="bg1"/>
                      </a:solidFill>
                      <a:latin typeface="Arial" panose="020B0604020202020204" pitchFamily="34" charset="0"/>
                      <a:cs typeface="Arial" panose="020B0604020202020204" pitchFamily="34" charset="0"/>
                    </a:rPr>
                    <a:t>SoWi</a:t>
                  </a:r>
                  <a:r>
                    <a:rPr lang="en-US" sz="2000" b="1">
                      <a:solidFill>
                        <a:schemeClr val="bg1"/>
                      </a:solidFill>
                      <a:latin typeface="Arial" panose="020B0604020202020204" pitchFamily="34" charset="0"/>
                      <a:cs typeface="Arial" panose="020B0604020202020204" pitchFamily="34" charset="0"/>
                    </a:rPr>
                    <a:t> </a:t>
                  </a:r>
                  <a:r>
                    <a:rPr lang="en-US" sz="2000" b="1" err="1">
                      <a:solidFill>
                        <a:schemeClr val="bg1"/>
                      </a:solidFill>
                      <a:latin typeface="Arial" panose="020B0604020202020204" pitchFamily="34" charset="0"/>
                      <a:cs typeface="Arial" panose="020B0604020202020204" pitchFamily="34" charset="0"/>
                    </a:rPr>
                    <a:t>Zusatz</a:t>
                  </a:r>
                  <a:endParaRPr lang="en-US" sz="2000" b="1">
                    <a:solidFill>
                      <a:schemeClr val="bg1"/>
                    </a:solidFill>
                    <a:latin typeface="Arial" panose="020B0604020202020204" pitchFamily="34" charset="0"/>
                    <a:cs typeface="Arial" panose="020B0604020202020204" pitchFamily="34" charset="0"/>
                  </a:endParaRP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96" name="Rectangle 99"/>
                <p:cNvSpPr>
                  <a:spLocks noChangeArrowheads="1"/>
                </p:cNvSpPr>
                <p:nvPr/>
              </p:nvSpPr>
              <p:spPr bwMode="auto">
                <a:xfrm>
                  <a:off x="0" y="3041"/>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8" name="Group 100"/>
              <p:cNvGrpSpPr>
                <a:grpSpLocks/>
              </p:cNvGrpSpPr>
              <p:nvPr/>
            </p:nvGrpSpPr>
            <p:grpSpPr bwMode="auto">
              <a:xfrm>
                <a:off x="1496" y="3041"/>
                <a:ext cx="617" cy="422"/>
                <a:chOff x="1496" y="3041"/>
                <a:chExt cx="617" cy="422"/>
              </a:xfrm>
            </p:grpSpPr>
            <p:sp>
              <p:nvSpPr>
                <p:cNvPr id="32893" name="Rectangle 101"/>
                <p:cNvSpPr>
                  <a:spLocks noChangeArrowheads="1"/>
                </p:cNvSpPr>
                <p:nvPr/>
              </p:nvSpPr>
              <p:spPr bwMode="auto">
                <a:xfrm>
                  <a:off x="1524" y="3041"/>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 </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94" name="Rectangle 102"/>
                <p:cNvSpPr>
                  <a:spLocks noChangeArrowheads="1"/>
                </p:cNvSpPr>
                <p:nvPr/>
              </p:nvSpPr>
              <p:spPr bwMode="auto">
                <a:xfrm>
                  <a:off x="1496" y="3041"/>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09" name="Group 103"/>
              <p:cNvGrpSpPr>
                <a:grpSpLocks/>
              </p:cNvGrpSpPr>
              <p:nvPr/>
            </p:nvGrpSpPr>
            <p:grpSpPr bwMode="auto">
              <a:xfrm>
                <a:off x="2113" y="3041"/>
                <a:ext cx="617" cy="422"/>
                <a:chOff x="2113" y="3041"/>
                <a:chExt cx="617" cy="422"/>
              </a:xfrm>
            </p:grpSpPr>
            <p:sp>
              <p:nvSpPr>
                <p:cNvPr id="32891" name="Rectangle 104"/>
                <p:cNvSpPr>
                  <a:spLocks noChangeArrowheads="1"/>
                </p:cNvSpPr>
                <p:nvPr/>
              </p:nvSpPr>
              <p:spPr bwMode="auto">
                <a:xfrm>
                  <a:off x="2141" y="3041"/>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 </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92" name="Rectangle 105"/>
                <p:cNvSpPr>
                  <a:spLocks noChangeArrowheads="1"/>
                </p:cNvSpPr>
                <p:nvPr/>
              </p:nvSpPr>
              <p:spPr bwMode="auto">
                <a:xfrm>
                  <a:off x="2113" y="3041"/>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0" name="Group 106"/>
              <p:cNvGrpSpPr>
                <a:grpSpLocks/>
              </p:cNvGrpSpPr>
              <p:nvPr/>
            </p:nvGrpSpPr>
            <p:grpSpPr bwMode="auto">
              <a:xfrm>
                <a:off x="2730" y="3041"/>
                <a:ext cx="617" cy="422"/>
                <a:chOff x="2730" y="3041"/>
                <a:chExt cx="617" cy="422"/>
              </a:xfrm>
            </p:grpSpPr>
            <p:sp>
              <p:nvSpPr>
                <p:cNvPr id="32889" name="Rectangle 107"/>
                <p:cNvSpPr>
                  <a:spLocks noChangeArrowheads="1"/>
                </p:cNvSpPr>
                <p:nvPr/>
              </p:nvSpPr>
              <p:spPr bwMode="auto">
                <a:xfrm>
                  <a:off x="2758" y="3041"/>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90" name="Rectangle 108"/>
                <p:cNvSpPr>
                  <a:spLocks noChangeArrowheads="1"/>
                </p:cNvSpPr>
                <p:nvPr/>
              </p:nvSpPr>
              <p:spPr bwMode="auto">
                <a:xfrm>
                  <a:off x="2730" y="3041"/>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1" name="Group 109"/>
              <p:cNvGrpSpPr>
                <a:grpSpLocks/>
              </p:cNvGrpSpPr>
              <p:nvPr/>
            </p:nvGrpSpPr>
            <p:grpSpPr bwMode="auto">
              <a:xfrm>
                <a:off x="3347" y="3041"/>
                <a:ext cx="618" cy="422"/>
                <a:chOff x="3347" y="3041"/>
                <a:chExt cx="618" cy="422"/>
              </a:xfrm>
            </p:grpSpPr>
            <p:sp>
              <p:nvSpPr>
                <p:cNvPr id="32887" name="Rectangle 110"/>
                <p:cNvSpPr>
                  <a:spLocks noChangeArrowheads="1"/>
                </p:cNvSpPr>
                <p:nvPr/>
              </p:nvSpPr>
              <p:spPr bwMode="auto">
                <a:xfrm>
                  <a:off x="3375" y="3041"/>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88" name="Rectangle 111"/>
                <p:cNvSpPr>
                  <a:spLocks noChangeArrowheads="1"/>
                </p:cNvSpPr>
                <p:nvPr/>
              </p:nvSpPr>
              <p:spPr bwMode="auto">
                <a:xfrm>
                  <a:off x="3347" y="3041"/>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2" name="Group 112"/>
              <p:cNvGrpSpPr>
                <a:grpSpLocks/>
              </p:cNvGrpSpPr>
              <p:nvPr/>
            </p:nvGrpSpPr>
            <p:grpSpPr bwMode="auto">
              <a:xfrm>
                <a:off x="0" y="3463"/>
                <a:ext cx="1496" cy="422"/>
                <a:chOff x="0" y="3463"/>
                <a:chExt cx="1496" cy="422"/>
              </a:xfrm>
            </p:grpSpPr>
            <p:sp>
              <p:nvSpPr>
                <p:cNvPr id="32885" name="Rectangle 113"/>
                <p:cNvSpPr>
                  <a:spLocks noChangeArrowheads="1"/>
                </p:cNvSpPr>
                <p:nvPr/>
              </p:nvSpPr>
              <p:spPr bwMode="auto">
                <a:xfrm>
                  <a:off x="28" y="3463"/>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err="1">
                      <a:solidFill>
                        <a:schemeClr val="bg1"/>
                      </a:solidFill>
                      <a:highlight>
                        <a:srgbClr val="FFC000"/>
                      </a:highlight>
                      <a:latin typeface="Arial" panose="020B0604020202020204" pitchFamily="34" charset="0"/>
                      <a:cs typeface="Arial" panose="020B0604020202020204" pitchFamily="34" charset="0"/>
                    </a:rPr>
                    <a:t>Mathematik</a:t>
                  </a:r>
                  <a:endParaRPr lang="en-US" sz="2000" b="1">
                    <a:solidFill>
                      <a:schemeClr val="bg1"/>
                    </a:solidFill>
                    <a:highlight>
                      <a:srgbClr val="FFC000"/>
                    </a:highlight>
                    <a:latin typeface="Arial" panose="020B0604020202020204" pitchFamily="34" charset="0"/>
                    <a:cs typeface="Arial" panose="020B0604020202020204" pitchFamily="34" charset="0"/>
                  </a:endParaRP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86" name="Rectangle 114"/>
                <p:cNvSpPr>
                  <a:spLocks noChangeArrowheads="1"/>
                </p:cNvSpPr>
                <p:nvPr/>
              </p:nvSpPr>
              <p:spPr bwMode="auto">
                <a:xfrm>
                  <a:off x="0" y="3463"/>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3" name="Group 115"/>
              <p:cNvGrpSpPr>
                <a:grpSpLocks/>
              </p:cNvGrpSpPr>
              <p:nvPr/>
            </p:nvGrpSpPr>
            <p:grpSpPr bwMode="auto">
              <a:xfrm>
                <a:off x="1496" y="3463"/>
                <a:ext cx="617" cy="422"/>
                <a:chOff x="1496" y="3463"/>
                <a:chExt cx="617" cy="422"/>
              </a:xfrm>
            </p:grpSpPr>
            <p:sp>
              <p:nvSpPr>
                <p:cNvPr id="32883" name="Rectangle 116"/>
                <p:cNvSpPr>
                  <a:spLocks noChangeArrowheads="1"/>
                </p:cNvSpPr>
                <p:nvPr/>
              </p:nvSpPr>
              <p:spPr bwMode="auto">
                <a:xfrm>
                  <a:off x="1524" y="3463"/>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84" name="Rectangle 117"/>
                <p:cNvSpPr>
                  <a:spLocks noChangeArrowheads="1"/>
                </p:cNvSpPr>
                <p:nvPr/>
              </p:nvSpPr>
              <p:spPr bwMode="auto">
                <a:xfrm>
                  <a:off x="1496" y="3463"/>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4" name="Group 118"/>
              <p:cNvGrpSpPr>
                <a:grpSpLocks/>
              </p:cNvGrpSpPr>
              <p:nvPr/>
            </p:nvGrpSpPr>
            <p:grpSpPr bwMode="auto">
              <a:xfrm>
                <a:off x="2113" y="3463"/>
                <a:ext cx="617" cy="422"/>
                <a:chOff x="2113" y="3463"/>
                <a:chExt cx="617" cy="422"/>
              </a:xfrm>
            </p:grpSpPr>
            <p:sp>
              <p:nvSpPr>
                <p:cNvPr id="32881" name="Rectangle 119"/>
                <p:cNvSpPr>
                  <a:spLocks noChangeArrowheads="1"/>
                </p:cNvSpPr>
                <p:nvPr/>
              </p:nvSpPr>
              <p:spPr bwMode="auto">
                <a:xfrm>
                  <a:off x="2141" y="3463"/>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82" name="Rectangle 120"/>
                <p:cNvSpPr>
                  <a:spLocks noChangeArrowheads="1"/>
                </p:cNvSpPr>
                <p:nvPr/>
              </p:nvSpPr>
              <p:spPr bwMode="auto">
                <a:xfrm>
                  <a:off x="2113" y="3463"/>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5" name="Group 121"/>
              <p:cNvGrpSpPr>
                <a:grpSpLocks/>
              </p:cNvGrpSpPr>
              <p:nvPr/>
            </p:nvGrpSpPr>
            <p:grpSpPr bwMode="auto">
              <a:xfrm>
                <a:off x="2730" y="3463"/>
                <a:ext cx="617" cy="422"/>
                <a:chOff x="2730" y="3463"/>
                <a:chExt cx="617" cy="422"/>
              </a:xfrm>
            </p:grpSpPr>
            <p:sp>
              <p:nvSpPr>
                <p:cNvPr id="32879" name="Rectangle 122"/>
                <p:cNvSpPr>
                  <a:spLocks noChangeArrowheads="1"/>
                </p:cNvSpPr>
                <p:nvPr/>
              </p:nvSpPr>
              <p:spPr bwMode="auto">
                <a:xfrm>
                  <a:off x="2758" y="3463"/>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80" name="Rectangle 123"/>
                <p:cNvSpPr>
                  <a:spLocks noChangeArrowheads="1"/>
                </p:cNvSpPr>
                <p:nvPr/>
              </p:nvSpPr>
              <p:spPr bwMode="auto">
                <a:xfrm>
                  <a:off x="2730" y="3463"/>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6" name="Group 124"/>
              <p:cNvGrpSpPr>
                <a:grpSpLocks/>
              </p:cNvGrpSpPr>
              <p:nvPr/>
            </p:nvGrpSpPr>
            <p:grpSpPr bwMode="auto">
              <a:xfrm>
                <a:off x="3347" y="3463"/>
                <a:ext cx="618" cy="422"/>
                <a:chOff x="3347" y="3463"/>
                <a:chExt cx="618" cy="422"/>
              </a:xfrm>
            </p:grpSpPr>
            <p:sp>
              <p:nvSpPr>
                <p:cNvPr id="32877" name="Rectangle 125"/>
                <p:cNvSpPr>
                  <a:spLocks noChangeArrowheads="1"/>
                </p:cNvSpPr>
                <p:nvPr/>
              </p:nvSpPr>
              <p:spPr bwMode="auto">
                <a:xfrm>
                  <a:off x="3375" y="3463"/>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78" name="Rectangle 126"/>
                <p:cNvSpPr>
                  <a:spLocks noChangeArrowheads="1"/>
                </p:cNvSpPr>
                <p:nvPr/>
              </p:nvSpPr>
              <p:spPr bwMode="auto">
                <a:xfrm>
                  <a:off x="3347" y="3463"/>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7" name="Group 127"/>
              <p:cNvGrpSpPr>
                <a:grpSpLocks/>
              </p:cNvGrpSpPr>
              <p:nvPr/>
            </p:nvGrpSpPr>
            <p:grpSpPr bwMode="auto">
              <a:xfrm>
                <a:off x="0" y="3885"/>
                <a:ext cx="1496" cy="422"/>
                <a:chOff x="0" y="3885"/>
                <a:chExt cx="1496" cy="422"/>
              </a:xfrm>
            </p:grpSpPr>
            <p:sp>
              <p:nvSpPr>
                <p:cNvPr id="32875" name="Rectangle 128"/>
                <p:cNvSpPr>
                  <a:spLocks noChangeArrowheads="1"/>
                </p:cNvSpPr>
                <p:nvPr/>
              </p:nvSpPr>
              <p:spPr bwMode="auto">
                <a:xfrm>
                  <a:off x="28" y="3885"/>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highlight>
                        <a:srgbClr val="FFC000"/>
                      </a:highlight>
                      <a:latin typeface="Arial" panose="020B0604020202020204" pitchFamily="34" charset="0"/>
                      <a:cs typeface="Arial" panose="020B0604020202020204" pitchFamily="34" charset="0"/>
                    </a:rPr>
                    <a:t>BI/PH/CH/**</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76" name="Rectangle 129"/>
                <p:cNvSpPr>
                  <a:spLocks noChangeArrowheads="1"/>
                </p:cNvSpPr>
                <p:nvPr/>
              </p:nvSpPr>
              <p:spPr bwMode="auto">
                <a:xfrm>
                  <a:off x="0" y="3885"/>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8" name="Group 130"/>
              <p:cNvGrpSpPr>
                <a:grpSpLocks/>
              </p:cNvGrpSpPr>
              <p:nvPr/>
            </p:nvGrpSpPr>
            <p:grpSpPr bwMode="auto">
              <a:xfrm>
                <a:off x="1496" y="3885"/>
                <a:ext cx="617" cy="422"/>
                <a:chOff x="1496" y="3885"/>
                <a:chExt cx="617" cy="422"/>
              </a:xfrm>
            </p:grpSpPr>
            <p:sp>
              <p:nvSpPr>
                <p:cNvPr id="32873" name="Rectangle 131"/>
                <p:cNvSpPr>
                  <a:spLocks noChangeArrowheads="1"/>
                </p:cNvSpPr>
                <p:nvPr/>
              </p:nvSpPr>
              <p:spPr bwMode="auto">
                <a:xfrm>
                  <a:off x="1524" y="3885"/>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74" name="Rectangle 132"/>
                <p:cNvSpPr>
                  <a:spLocks noChangeArrowheads="1"/>
                </p:cNvSpPr>
                <p:nvPr/>
              </p:nvSpPr>
              <p:spPr bwMode="auto">
                <a:xfrm>
                  <a:off x="1496" y="3885"/>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19" name="Group 133"/>
              <p:cNvGrpSpPr>
                <a:grpSpLocks/>
              </p:cNvGrpSpPr>
              <p:nvPr/>
            </p:nvGrpSpPr>
            <p:grpSpPr bwMode="auto">
              <a:xfrm>
                <a:off x="2113" y="3885"/>
                <a:ext cx="617" cy="422"/>
                <a:chOff x="2113" y="3885"/>
                <a:chExt cx="617" cy="422"/>
              </a:xfrm>
            </p:grpSpPr>
            <p:sp>
              <p:nvSpPr>
                <p:cNvPr id="32871" name="Rectangle 134"/>
                <p:cNvSpPr>
                  <a:spLocks noChangeArrowheads="1"/>
                </p:cNvSpPr>
                <p:nvPr/>
              </p:nvSpPr>
              <p:spPr bwMode="auto">
                <a:xfrm>
                  <a:off x="2141" y="3885"/>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72" name="Rectangle 135"/>
                <p:cNvSpPr>
                  <a:spLocks noChangeArrowheads="1"/>
                </p:cNvSpPr>
                <p:nvPr/>
              </p:nvSpPr>
              <p:spPr bwMode="auto">
                <a:xfrm>
                  <a:off x="2113" y="3885"/>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0" name="Group 136"/>
              <p:cNvGrpSpPr>
                <a:grpSpLocks/>
              </p:cNvGrpSpPr>
              <p:nvPr/>
            </p:nvGrpSpPr>
            <p:grpSpPr bwMode="auto">
              <a:xfrm>
                <a:off x="2730" y="3885"/>
                <a:ext cx="617" cy="422"/>
                <a:chOff x="2730" y="3885"/>
                <a:chExt cx="617" cy="422"/>
              </a:xfrm>
            </p:grpSpPr>
            <p:sp>
              <p:nvSpPr>
                <p:cNvPr id="32869" name="Rectangle 137"/>
                <p:cNvSpPr>
                  <a:spLocks noChangeArrowheads="1"/>
                </p:cNvSpPr>
                <p:nvPr/>
              </p:nvSpPr>
              <p:spPr bwMode="auto">
                <a:xfrm>
                  <a:off x="2758" y="3885"/>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70" name="Rectangle 138"/>
                <p:cNvSpPr>
                  <a:spLocks noChangeArrowheads="1"/>
                </p:cNvSpPr>
                <p:nvPr/>
              </p:nvSpPr>
              <p:spPr bwMode="auto">
                <a:xfrm>
                  <a:off x="2730" y="3885"/>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1" name="Group 139"/>
              <p:cNvGrpSpPr>
                <a:grpSpLocks/>
              </p:cNvGrpSpPr>
              <p:nvPr/>
            </p:nvGrpSpPr>
            <p:grpSpPr bwMode="auto">
              <a:xfrm>
                <a:off x="3347" y="3885"/>
                <a:ext cx="618" cy="422"/>
                <a:chOff x="3347" y="3885"/>
                <a:chExt cx="618" cy="422"/>
              </a:xfrm>
            </p:grpSpPr>
            <p:sp>
              <p:nvSpPr>
                <p:cNvPr id="32867" name="Rectangle 140"/>
                <p:cNvSpPr>
                  <a:spLocks noChangeArrowheads="1"/>
                </p:cNvSpPr>
                <p:nvPr/>
              </p:nvSpPr>
              <p:spPr bwMode="auto">
                <a:xfrm>
                  <a:off x="3375" y="3885"/>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68" name="Rectangle 141"/>
                <p:cNvSpPr>
                  <a:spLocks noChangeArrowheads="1"/>
                </p:cNvSpPr>
                <p:nvPr/>
              </p:nvSpPr>
              <p:spPr bwMode="auto">
                <a:xfrm>
                  <a:off x="3347" y="3885"/>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2" name="Group 142"/>
              <p:cNvGrpSpPr>
                <a:grpSpLocks/>
              </p:cNvGrpSpPr>
              <p:nvPr/>
            </p:nvGrpSpPr>
            <p:grpSpPr bwMode="auto">
              <a:xfrm>
                <a:off x="-27" y="4307"/>
                <a:ext cx="1548" cy="422"/>
                <a:chOff x="-27" y="4307"/>
                <a:chExt cx="1548" cy="422"/>
              </a:xfrm>
            </p:grpSpPr>
            <p:sp>
              <p:nvSpPr>
                <p:cNvPr id="32865" name="Rectangle 143"/>
                <p:cNvSpPr>
                  <a:spLocks noChangeArrowheads="1"/>
                </p:cNvSpPr>
                <p:nvPr/>
              </p:nvSpPr>
              <p:spPr bwMode="auto">
                <a:xfrm>
                  <a:off x="-27" y="4307"/>
                  <a:ext cx="15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highlight>
                        <a:srgbClr val="B3A2C7"/>
                      </a:highlight>
                      <a:latin typeface="Arial" panose="020B0604020202020204" pitchFamily="34" charset="0"/>
                      <a:cs typeface="Arial" panose="020B0604020202020204" pitchFamily="34" charset="0"/>
                    </a:rPr>
                    <a:t>Religion/</a:t>
                  </a:r>
                  <a:r>
                    <a:rPr lang="en-US" sz="2000" b="1" err="1">
                      <a:solidFill>
                        <a:schemeClr val="bg1"/>
                      </a:solidFill>
                      <a:highlight>
                        <a:srgbClr val="B3A2C7"/>
                      </a:highlight>
                      <a:latin typeface="Arial" panose="020B0604020202020204" pitchFamily="34" charset="0"/>
                      <a:cs typeface="Arial" panose="020B0604020202020204" pitchFamily="34" charset="0"/>
                    </a:rPr>
                    <a:t>Philosophie</a:t>
                  </a:r>
                  <a:endParaRPr lang="en-US" sz="2000" b="1">
                    <a:solidFill>
                      <a:schemeClr val="bg1"/>
                    </a:solidFill>
                    <a:highlight>
                      <a:srgbClr val="B3A2C7"/>
                    </a:highlight>
                    <a:latin typeface="Arial" panose="020B0604020202020204" pitchFamily="34" charset="0"/>
                    <a:cs typeface="Arial" panose="020B0604020202020204" pitchFamily="34" charset="0"/>
                  </a:endParaRP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66" name="Rectangle 144"/>
                <p:cNvSpPr>
                  <a:spLocks noChangeArrowheads="1"/>
                </p:cNvSpPr>
                <p:nvPr/>
              </p:nvSpPr>
              <p:spPr bwMode="auto">
                <a:xfrm>
                  <a:off x="0" y="4307"/>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3" name="Group 145"/>
              <p:cNvGrpSpPr>
                <a:grpSpLocks/>
              </p:cNvGrpSpPr>
              <p:nvPr/>
            </p:nvGrpSpPr>
            <p:grpSpPr bwMode="auto">
              <a:xfrm>
                <a:off x="1496" y="4307"/>
                <a:ext cx="617" cy="422"/>
                <a:chOff x="1496" y="4307"/>
                <a:chExt cx="617" cy="422"/>
              </a:xfrm>
            </p:grpSpPr>
            <p:sp>
              <p:nvSpPr>
                <p:cNvPr id="32863" name="Rectangle 146"/>
                <p:cNvSpPr>
                  <a:spLocks noChangeArrowheads="1"/>
                </p:cNvSpPr>
                <p:nvPr/>
              </p:nvSpPr>
              <p:spPr bwMode="auto">
                <a:xfrm>
                  <a:off x="1524" y="4307"/>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64" name="Rectangle 147"/>
                <p:cNvSpPr>
                  <a:spLocks noChangeArrowheads="1"/>
                </p:cNvSpPr>
                <p:nvPr/>
              </p:nvSpPr>
              <p:spPr bwMode="auto">
                <a:xfrm>
                  <a:off x="1496" y="4307"/>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4" name="Group 148"/>
              <p:cNvGrpSpPr>
                <a:grpSpLocks/>
              </p:cNvGrpSpPr>
              <p:nvPr/>
            </p:nvGrpSpPr>
            <p:grpSpPr bwMode="auto">
              <a:xfrm>
                <a:off x="2113" y="4307"/>
                <a:ext cx="617" cy="422"/>
                <a:chOff x="2113" y="4307"/>
                <a:chExt cx="617" cy="422"/>
              </a:xfrm>
            </p:grpSpPr>
            <p:sp>
              <p:nvSpPr>
                <p:cNvPr id="32861" name="Rectangle 149"/>
                <p:cNvSpPr>
                  <a:spLocks noChangeArrowheads="1"/>
                </p:cNvSpPr>
                <p:nvPr/>
              </p:nvSpPr>
              <p:spPr bwMode="auto">
                <a:xfrm>
                  <a:off x="2141" y="4307"/>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62" name="Rectangle 150"/>
                <p:cNvSpPr>
                  <a:spLocks noChangeArrowheads="1"/>
                </p:cNvSpPr>
                <p:nvPr/>
              </p:nvSpPr>
              <p:spPr bwMode="auto">
                <a:xfrm>
                  <a:off x="2113" y="4307"/>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5" name="Group 151"/>
              <p:cNvGrpSpPr>
                <a:grpSpLocks/>
              </p:cNvGrpSpPr>
              <p:nvPr/>
            </p:nvGrpSpPr>
            <p:grpSpPr bwMode="auto">
              <a:xfrm>
                <a:off x="2730" y="4307"/>
                <a:ext cx="617" cy="422"/>
                <a:chOff x="2730" y="4307"/>
                <a:chExt cx="617" cy="422"/>
              </a:xfrm>
            </p:grpSpPr>
            <p:sp>
              <p:nvSpPr>
                <p:cNvPr id="32859" name="Rectangle 152"/>
                <p:cNvSpPr>
                  <a:spLocks noChangeArrowheads="1"/>
                </p:cNvSpPr>
                <p:nvPr/>
              </p:nvSpPr>
              <p:spPr bwMode="auto">
                <a:xfrm>
                  <a:off x="2758" y="4307"/>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 </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60" name="Rectangle 153"/>
                <p:cNvSpPr>
                  <a:spLocks noChangeArrowheads="1"/>
                </p:cNvSpPr>
                <p:nvPr/>
              </p:nvSpPr>
              <p:spPr bwMode="auto">
                <a:xfrm>
                  <a:off x="2730" y="4307"/>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6" name="Group 154"/>
              <p:cNvGrpSpPr>
                <a:grpSpLocks/>
              </p:cNvGrpSpPr>
              <p:nvPr/>
            </p:nvGrpSpPr>
            <p:grpSpPr bwMode="auto">
              <a:xfrm>
                <a:off x="3347" y="4307"/>
                <a:ext cx="618" cy="422"/>
                <a:chOff x="3347" y="4307"/>
                <a:chExt cx="618" cy="422"/>
              </a:xfrm>
            </p:grpSpPr>
            <p:sp>
              <p:nvSpPr>
                <p:cNvPr id="32857" name="Rectangle 155"/>
                <p:cNvSpPr>
                  <a:spLocks noChangeArrowheads="1"/>
                </p:cNvSpPr>
                <p:nvPr/>
              </p:nvSpPr>
              <p:spPr bwMode="auto">
                <a:xfrm>
                  <a:off x="3375" y="4307"/>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 </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58" name="Rectangle 156"/>
                <p:cNvSpPr>
                  <a:spLocks noChangeArrowheads="1"/>
                </p:cNvSpPr>
                <p:nvPr/>
              </p:nvSpPr>
              <p:spPr bwMode="auto">
                <a:xfrm>
                  <a:off x="3347" y="4307"/>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7" name="Group 157"/>
              <p:cNvGrpSpPr>
                <a:grpSpLocks/>
              </p:cNvGrpSpPr>
              <p:nvPr/>
            </p:nvGrpSpPr>
            <p:grpSpPr bwMode="auto">
              <a:xfrm>
                <a:off x="0" y="4729"/>
                <a:ext cx="1496" cy="422"/>
                <a:chOff x="0" y="4729"/>
                <a:chExt cx="1496" cy="422"/>
              </a:xfrm>
            </p:grpSpPr>
            <p:sp>
              <p:nvSpPr>
                <p:cNvPr id="32855" name="Rectangle 158"/>
                <p:cNvSpPr>
                  <a:spLocks noChangeArrowheads="1"/>
                </p:cNvSpPr>
                <p:nvPr/>
              </p:nvSpPr>
              <p:spPr bwMode="auto">
                <a:xfrm>
                  <a:off x="28" y="4729"/>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highlight>
                        <a:srgbClr val="B3A2C7"/>
                      </a:highlight>
                      <a:latin typeface="Arial" panose="020B0604020202020204" pitchFamily="34" charset="0"/>
                      <a:cs typeface="Arial" panose="020B0604020202020204" pitchFamily="34" charset="0"/>
                    </a:rPr>
                    <a:t>Sport</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56" name="Rectangle 159"/>
                <p:cNvSpPr>
                  <a:spLocks noChangeArrowheads="1"/>
                </p:cNvSpPr>
                <p:nvPr/>
              </p:nvSpPr>
              <p:spPr bwMode="auto">
                <a:xfrm>
                  <a:off x="0" y="4729"/>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8" name="Group 160"/>
              <p:cNvGrpSpPr>
                <a:grpSpLocks/>
              </p:cNvGrpSpPr>
              <p:nvPr/>
            </p:nvGrpSpPr>
            <p:grpSpPr bwMode="auto">
              <a:xfrm>
                <a:off x="1496" y="4729"/>
                <a:ext cx="617" cy="422"/>
                <a:chOff x="1496" y="4729"/>
                <a:chExt cx="617" cy="422"/>
              </a:xfrm>
            </p:grpSpPr>
            <p:sp>
              <p:nvSpPr>
                <p:cNvPr id="32853" name="Rectangle 161"/>
                <p:cNvSpPr>
                  <a:spLocks noChangeArrowheads="1"/>
                </p:cNvSpPr>
                <p:nvPr/>
              </p:nvSpPr>
              <p:spPr bwMode="auto">
                <a:xfrm>
                  <a:off x="1524" y="4729"/>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54" name="Rectangle 162"/>
                <p:cNvSpPr>
                  <a:spLocks noChangeArrowheads="1"/>
                </p:cNvSpPr>
                <p:nvPr/>
              </p:nvSpPr>
              <p:spPr bwMode="auto">
                <a:xfrm>
                  <a:off x="1496" y="4729"/>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29" name="Group 163"/>
              <p:cNvGrpSpPr>
                <a:grpSpLocks/>
              </p:cNvGrpSpPr>
              <p:nvPr/>
            </p:nvGrpSpPr>
            <p:grpSpPr bwMode="auto">
              <a:xfrm>
                <a:off x="2113" y="4729"/>
                <a:ext cx="617" cy="422"/>
                <a:chOff x="2113" y="4729"/>
                <a:chExt cx="617" cy="422"/>
              </a:xfrm>
            </p:grpSpPr>
            <p:sp>
              <p:nvSpPr>
                <p:cNvPr id="32851" name="Rectangle 164"/>
                <p:cNvSpPr>
                  <a:spLocks noChangeArrowheads="1"/>
                </p:cNvSpPr>
                <p:nvPr/>
              </p:nvSpPr>
              <p:spPr bwMode="auto">
                <a:xfrm>
                  <a:off x="2141" y="4729"/>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52" name="Rectangle 165"/>
                <p:cNvSpPr>
                  <a:spLocks noChangeArrowheads="1"/>
                </p:cNvSpPr>
                <p:nvPr/>
              </p:nvSpPr>
              <p:spPr bwMode="auto">
                <a:xfrm>
                  <a:off x="2113" y="4729"/>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30" name="Group 166"/>
              <p:cNvGrpSpPr>
                <a:grpSpLocks/>
              </p:cNvGrpSpPr>
              <p:nvPr/>
            </p:nvGrpSpPr>
            <p:grpSpPr bwMode="auto">
              <a:xfrm>
                <a:off x="2730" y="4729"/>
                <a:ext cx="617" cy="422"/>
                <a:chOff x="2730" y="4729"/>
                <a:chExt cx="617" cy="422"/>
              </a:xfrm>
            </p:grpSpPr>
            <p:sp>
              <p:nvSpPr>
                <p:cNvPr id="32849" name="Rectangle 167"/>
                <p:cNvSpPr>
                  <a:spLocks noChangeArrowheads="1"/>
                </p:cNvSpPr>
                <p:nvPr/>
              </p:nvSpPr>
              <p:spPr bwMode="auto">
                <a:xfrm>
                  <a:off x="2758" y="4729"/>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50" name="Rectangle 168"/>
                <p:cNvSpPr>
                  <a:spLocks noChangeArrowheads="1"/>
                </p:cNvSpPr>
                <p:nvPr/>
              </p:nvSpPr>
              <p:spPr bwMode="auto">
                <a:xfrm>
                  <a:off x="2730" y="4729"/>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31" name="Group 169"/>
              <p:cNvGrpSpPr>
                <a:grpSpLocks/>
              </p:cNvGrpSpPr>
              <p:nvPr/>
            </p:nvGrpSpPr>
            <p:grpSpPr bwMode="auto">
              <a:xfrm>
                <a:off x="3347" y="4729"/>
                <a:ext cx="618" cy="422"/>
                <a:chOff x="3347" y="4729"/>
                <a:chExt cx="618" cy="422"/>
              </a:xfrm>
            </p:grpSpPr>
            <p:sp>
              <p:nvSpPr>
                <p:cNvPr id="32847" name="Rectangle 170"/>
                <p:cNvSpPr>
                  <a:spLocks noChangeArrowheads="1"/>
                </p:cNvSpPr>
                <p:nvPr/>
              </p:nvSpPr>
              <p:spPr bwMode="auto">
                <a:xfrm>
                  <a:off x="3375" y="4729"/>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48" name="Rectangle 171"/>
                <p:cNvSpPr>
                  <a:spLocks noChangeArrowheads="1"/>
                </p:cNvSpPr>
                <p:nvPr/>
              </p:nvSpPr>
              <p:spPr bwMode="auto">
                <a:xfrm>
                  <a:off x="3347" y="4729"/>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32" name="Group 172"/>
              <p:cNvGrpSpPr>
                <a:grpSpLocks/>
              </p:cNvGrpSpPr>
              <p:nvPr/>
            </p:nvGrpSpPr>
            <p:grpSpPr bwMode="auto">
              <a:xfrm>
                <a:off x="0" y="5151"/>
                <a:ext cx="1496" cy="422"/>
                <a:chOff x="0" y="5151"/>
                <a:chExt cx="1496" cy="422"/>
              </a:xfrm>
            </p:grpSpPr>
            <p:sp>
              <p:nvSpPr>
                <p:cNvPr id="32845" name="Rectangle 173"/>
                <p:cNvSpPr>
                  <a:spLocks noChangeArrowheads="1"/>
                </p:cNvSpPr>
                <p:nvPr/>
              </p:nvSpPr>
              <p:spPr bwMode="auto">
                <a:xfrm>
                  <a:off x="28" y="5151"/>
                  <a:ext cx="144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err="1">
                      <a:solidFill>
                        <a:schemeClr val="bg1"/>
                      </a:solidFill>
                      <a:latin typeface="Arial" panose="020B0604020202020204" pitchFamily="34" charset="0"/>
                      <a:cs typeface="Arial" panose="020B0604020202020204" pitchFamily="34" charset="0"/>
                    </a:rPr>
                    <a:t>Schwerpunktfach</a:t>
                  </a:r>
                  <a:endParaRPr lang="en-US" sz="2000" b="1">
                    <a:solidFill>
                      <a:schemeClr val="bg1"/>
                    </a:solidFill>
                    <a:latin typeface="Arial" panose="020B0604020202020204" pitchFamily="34" charset="0"/>
                    <a:cs typeface="Arial" panose="020B0604020202020204" pitchFamily="34" charset="0"/>
                  </a:endParaRP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46" name="Rectangle 174"/>
                <p:cNvSpPr>
                  <a:spLocks noChangeArrowheads="1"/>
                </p:cNvSpPr>
                <p:nvPr/>
              </p:nvSpPr>
              <p:spPr bwMode="auto">
                <a:xfrm>
                  <a:off x="0" y="5151"/>
                  <a:ext cx="149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33" name="Group 175"/>
              <p:cNvGrpSpPr>
                <a:grpSpLocks/>
              </p:cNvGrpSpPr>
              <p:nvPr/>
            </p:nvGrpSpPr>
            <p:grpSpPr bwMode="auto">
              <a:xfrm>
                <a:off x="1496" y="5151"/>
                <a:ext cx="617" cy="422"/>
                <a:chOff x="1496" y="5151"/>
                <a:chExt cx="617" cy="422"/>
              </a:xfrm>
            </p:grpSpPr>
            <p:sp>
              <p:nvSpPr>
                <p:cNvPr id="32843" name="Rectangle 176"/>
                <p:cNvSpPr>
                  <a:spLocks noChangeArrowheads="1"/>
                </p:cNvSpPr>
                <p:nvPr/>
              </p:nvSpPr>
              <p:spPr bwMode="auto">
                <a:xfrm>
                  <a:off x="1524" y="5151"/>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44" name="Rectangle 177"/>
                <p:cNvSpPr>
                  <a:spLocks noChangeArrowheads="1"/>
                </p:cNvSpPr>
                <p:nvPr/>
              </p:nvSpPr>
              <p:spPr bwMode="auto">
                <a:xfrm>
                  <a:off x="1496" y="5151"/>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34" name="Group 178"/>
              <p:cNvGrpSpPr>
                <a:grpSpLocks/>
              </p:cNvGrpSpPr>
              <p:nvPr/>
            </p:nvGrpSpPr>
            <p:grpSpPr bwMode="auto">
              <a:xfrm>
                <a:off x="2113" y="5151"/>
                <a:ext cx="617" cy="422"/>
                <a:chOff x="2113" y="5151"/>
                <a:chExt cx="617" cy="422"/>
              </a:xfrm>
            </p:grpSpPr>
            <p:sp>
              <p:nvSpPr>
                <p:cNvPr id="32841" name="Rectangle 179"/>
                <p:cNvSpPr>
                  <a:spLocks noChangeArrowheads="1"/>
                </p:cNvSpPr>
                <p:nvPr/>
              </p:nvSpPr>
              <p:spPr bwMode="auto">
                <a:xfrm>
                  <a:off x="2141" y="5151"/>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42" name="Rectangle 180"/>
                <p:cNvSpPr>
                  <a:spLocks noChangeArrowheads="1"/>
                </p:cNvSpPr>
                <p:nvPr/>
              </p:nvSpPr>
              <p:spPr bwMode="auto">
                <a:xfrm>
                  <a:off x="2113" y="5151"/>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35" name="Group 181"/>
              <p:cNvGrpSpPr>
                <a:grpSpLocks/>
              </p:cNvGrpSpPr>
              <p:nvPr/>
            </p:nvGrpSpPr>
            <p:grpSpPr bwMode="auto">
              <a:xfrm>
                <a:off x="2730" y="5151"/>
                <a:ext cx="617" cy="422"/>
                <a:chOff x="2730" y="5151"/>
                <a:chExt cx="617" cy="422"/>
              </a:xfrm>
            </p:grpSpPr>
            <p:sp>
              <p:nvSpPr>
                <p:cNvPr id="32839" name="Rectangle 182"/>
                <p:cNvSpPr>
                  <a:spLocks noChangeArrowheads="1"/>
                </p:cNvSpPr>
                <p:nvPr/>
              </p:nvSpPr>
              <p:spPr bwMode="auto">
                <a:xfrm>
                  <a:off x="2758" y="5151"/>
                  <a:ext cx="56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40" name="Rectangle 183"/>
                <p:cNvSpPr>
                  <a:spLocks noChangeArrowheads="1"/>
                </p:cNvSpPr>
                <p:nvPr/>
              </p:nvSpPr>
              <p:spPr bwMode="auto">
                <a:xfrm>
                  <a:off x="2730" y="5151"/>
                  <a:ext cx="61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nvGrpSpPr>
              <p:cNvPr id="32836" name="Group 184"/>
              <p:cNvGrpSpPr>
                <a:grpSpLocks/>
              </p:cNvGrpSpPr>
              <p:nvPr/>
            </p:nvGrpSpPr>
            <p:grpSpPr bwMode="auto">
              <a:xfrm>
                <a:off x="3347" y="5151"/>
                <a:ext cx="618" cy="422"/>
                <a:chOff x="3347" y="5151"/>
                <a:chExt cx="618" cy="422"/>
              </a:xfrm>
            </p:grpSpPr>
            <p:sp>
              <p:nvSpPr>
                <p:cNvPr id="32837" name="Rectangle 185"/>
                <p:cNvSpPr>
                  <a:spLocks noChangeArrowheads="1"/>
                </p:cNvSpPr>
                <p:nvPr/>
              </p:nvSpPr>
              <p:spPr bwMode="auto">
                <a:xfrm>
                  <a:off x="3375" y="5151"/>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solidFill>
                        <a:schemeClr val="bg1"/>
                      </a:solidFill>
                      <a:latin typeface="Arial" panose="020B0604020202020204" pitchFamily="34" charset="0"/>
                      <a:cs typeface="Arial" panose="020B0604020202020204" pitchFamily="34" charset="0"/>
                    </a:rPr>
                    <a:t>X</a:t>
                  </a:r>
                </a:p>
                <a:p>
                  <a:pPr algn="ctr">
                    <a:spcBef>
                      <a:spcPct val="0"/>
                    </a:spcBef>
                    <a:buFontTx/>
                    <a:buNone/>
                  </a:pPr>
                  <a:endParaRPr lang="en-US" sz="2000" b="1">
                    <a:solidFill>
                      <a:schemeClr val="bg1"/>
                    </a:solidFill>
                    <a:latin typeface="Arial" panose="020B0604020202020204" pitchFamily="34" charset="0"/>
                    <a:cs typeface="Arial" panose="020B0604020202020204" pitchFamily="34" charset="0"/>
                  </a:endParaRPr>
                </a:p>
              </p:txBody>
            </p:sp>
            <p:sp>
              <p:nvSpPr>
                <p:cNvPr id="32838" name="Rectangle 186"/>
                <p:cNvSpPr>
                  <a:spLocks noChangeArrowheads="1"/>
                </p:cNvSpPr>
                <p:nvPr/>
              </p:nvSpPr>
              <p:spPr bwMode="auto">
                <a:xfrm>
                  <a:off x="3347" y="5151"/>
                  <a:ext cx="618"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grpSp>
        <p:sp>
          <p:nvSpPr>
            <p:cNvPr id="32775" name="Rectangle 187"/>
            <p:cNvSpPr>
              <a:spLocks noChangeArrowheads="1"/>
            </p:cNvSpPr>
            <p:nvPr/>
          </p:nvSpPr>
          <p:spPr bwMode="auto">
            <a:xfrm>
              <a:off x="-3" y="-3"/>
              <a:ext cx="3971" cy="5579"/>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solidFill>
                  <a:schemeClr val="bg1"/>
                </a:solidFill>
                <a:latin typeface="Arial" panose="020B0604020202020204" pitchFamily="34" charset="0"/>
                <a:cs typeface="Arial" panose="020B0604020202020204" pitchFamily="34" charset="0"/>
              </a:endParaRPr>
            </a:p>
          </p:txBody>
        </p:sp>
      </p:grpSp>
      <p:sp>
        <p:nvSpPr>
          <p:cNvPr id="32771" name="Rectangle 188"/>
          <p:cNvSpPr>
            <a:spLocks noChangeArrowheads="1"/>
          </p:cNvSpPr>
          <p:nvPr/>
        </p:nvSpPr>
        <p:spPr bwMode="auto">
          <a:xfrm>
            <a:off x="3175" y="753745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b="1">
                <a:cs typeface="Times New Roman" panose="02020603050405020304" pitchFamily="18" charset="0"/>
              </a:rPr>
              <a:t> </a:t>
            </a:r>
          </a:p>
          <a:p>
            <a:pPr algn="ctr">
              <a:spcBef>
                <a:spcPct val="0"/>
              </a:spcBef>
              <a:buFontTx/>
              <a:buNone/>
            </a:pPr>
            <a:endParaRPr lang="en-US" sz="2000" b="1"/>
          </a:p>
        </p:txBody>
      </p:sp>
      <p:pic>
        <p:nvPicPr>
          <p:cNvPr id="189" name="Picture 2" descr="asglogob">
            <a:extLst>
              <a:ext uri="{FF2B5EF4-FFF2-40B4-BE49-F238E27FC236}">
                <a16:creationId xmlns:a16="http://schemas.microsoft.com/office/drawing/2014/main" id="{09578491-30E8-4BD0-A36D-8A1FBB67167E}"/>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609600"/>
            <a:ext cx="8219256" cy="1143000"/>
          </a:xfrm>
        </p:spPr>
        <p:txBody>
          <a:bodyPr/>
          <a:lstStyle/>
          <a:p>
            <a:r>
              <a:rPr lang="de-DE" sz="4000" b="1">
                <a:solidFill>
                  <a:schemeClr val="bg1"/>
                </a:solidFill>
              </a:rPr>
              <a:t>Wie viele Wochenstunden?</a:t>
            </a:r>
            <a:endParaRPr lang="de-DE" sz="4000">
              <a:solidFill>
                <a:schemeClr val="bg1"/>
              </a:solidFill>
            </a:endParaRPr>
          </a:p>
        </p:txBody>
      </p:sp>
      <p:sp>
        <p:nvSpPr>
          <p:cNvPr id="26627" name="Text Box 6"/>
          <p:cNvSpPr txBox="1">
            <a:spLocks noChangeArrowheads="1"/>
          </p:cNvSpPr>
          <p:nvPr/>
        </p:nvSpPr>
        <p:spPr bwMode="auto">
          <a:xfrm>
            <a:off x="974725" y="6238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p>
        </p:txBody>
      </p:sp>
      <p:sp>
        <p:nvSpPr>
          <p:cNvPr id="26629" name="Text Box 8"/>
          <p:cNvSpPr txBox="1">
            <a:spLocks noChangeArrowheads="1"/>
          </p:cNvSpPr>
          <p:nvPr/>
        </p:nvSpPr>
        <p:spPr bwMode="auto">
          <a:xfrm>
            <a:off x="5546725" y="1919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sz="2000"/>
          </a:p>
        </p:txBody>
      </p:sp>
      <p:graphicFrame>
        <p:nvGraphicFramePr>
          <p:cNvPr id="3" name="Tabelle 2"/>
          <p:cNvGraphicFramePr>
            <a:graphicFrameLocks noGrp="1"/>
          </p:cNvGraphicFramePr>
          <p:nvPr>
            <p:extLst>
              <p:ext uri="{D42A27DB-BD31-4B8C-83A1-F6EECF244321}">
                <p14:modId xmlns:p14="http://schemas.microsoft.com/office/powerpoint/2010/main" val="262729370"/>
              </p:ext>
            </p:extLst>
          </p:nvPr>
        </p:nvGraphicFramePr>
        <p:xfrm>
          <a:off x="1403648" y="2112011"/>
          <a:ext cx="6096000" cy="2613133"/>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1477313561"/>
                    </a:ext>
                  </a:extLst>
                </a:gridCol>
                <a:gridCol w="4727848">
                  <a:extLst>
                    <a:ext uri="{9D8B030D-6E8A-4147-A177-3AD203B41FA5}">
                      <a16:colId xmlns:a16="http://schemas.microsoft.com/office/drawing/2014/main" val="1186878611"/>
                    </a:ext>
                  </a:extLst>
                </a:gridCol>
              </a:tblGrid>
              <a:tr h="596909">
                <a:tc>
                  <a:txBody>
                    <a:bodyPr/>
                    <a:lstStyle/>
                    <a:p>
                      <a:pPr algn="ctr"/>
                      <a:r>
                        <a:rPr lang="de-DE" b="0">
                          <a:solidFill>
                            <a:schemeClr val="bg1"/>
                          </a:solidFill>
                          <a:latin typeface="Arial" panose="020B0604020202020204" pitchFamily="34" charset="0"/>
                          <a:cs typeface="Arial" panose="020B0604020202020204" pitchFamily="34" charset="0"/>
                        </a:rPr>
                        <a:t>EF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FE7"/>
                    </a:solidFill>
                  </a:tcPr>
                </a:tc>
                <a:tc>
                  <a:txBody>
                    <a:bodyPr/>
                    <a:lstStyle/>
                    <a:p>
                      <a:pPr marL="0" algn="ctr" defTabSz="914400" rtl="0" eaLnBrk="1" latinLnBrk="0" hangingPunct="1"/>
                      <a:r>
                        <a:rPr lang="de-DE" sz="1800" b="0" kern="1200">
                          <a:solidFill>
                            <a:schemeClr val="bg1"/>
                          </a:solidFill>
                          <a:latin typeface="Arial" panose="020B0604020202020204" pitchFamily="34" charset="0"/>
                          <a:ea typeface="+mn-ea"/>
                          <a:cs typeface="Arial" panose="020B0604020202020204" pitchFamily="34" charset="0"/>
                          <a:sym typeface="Symbol" panose="05050102010706020507" pitchFamily="18" charset="2"/>
                        </a:rPr>
                        <a:t> 34 (max. 37)</a:t>
                      </a:r>
                      <a:r>
                        <a:rPr lang="de-DE" sz="1800" b="0" kern="1200" baseline="0">
                          <a:solidFill>
                            <a:schemeClr val="bg1"/>
                          </a:solidFill>
                          <a:latin typeface="Arial" panose="020B0604020202020204" pitchFamily="34" charset="0"/>
                          <a:ea typeface="+mn-ea"/>
                          <a:cs typeface="Arial" panose="020B0604020202020204" pitchFamily="34" charset="0"/>
                          <a:sym typeface="Symbol" panose="05050102010706020507" pitchFamily="18" charset="2"/>
                        </a:rPr>
                        <a:t> </a:t>
                      </a:r>
                      <a:r>
                        <a:rPr lang="de-DE" sz="1800" b="0" kern="1200" baseline="0">
                          <a:solidFill>
                            <a:schemeClr val="bg1"/>
                          </a:solidFill>
                          <a:latin typeface="Arial" panose="020B0604020202020204" pitchFamily="34" charset="0"/>
                          <a:ea typeface="+mn-ea"/>
                          <a:cs typeface="Arial" panose="020B0604020202020204" pitchFamily="34" charset="0"/>
                          <a:sym typeface="Wingdings" panose="05000000000000000000" pitchFamily="2" charset="2"/>
                        </a:rPr>
                        <a:t></a:t>
                      </a:r>
                      <a:r>
                        <a:rPr lang="de-DE" sz="1800" b="0" kern="1200" baseline="0">
                          <a:solidFill>
                            <a:schemeClr val="bg1"/>
                          </a:solidFill>
                          <a:latin typeface="Arial" panose="020B0604020202020204" pitchFamily="34" charset="0"/>
                          <a:ea typeface="+mn-ea"/>
                          <a:cs typeface="Arial" panose="020B0604020202020204" pitchFamily="34" charset="0"/>
                          <a:sym typeface="Symbol" panose="05050102010706020507" pitchFamily="18" charset="2"/>
                        </a:rPr>
                        <a:t>11-12 Kurse</a:t>
                      </a:r>
                      <a:endParaRPr lang="de-DE" sz="1800" b="0" kern="1200">
                        <a:solidFill>
                          <a:schemeClr val="bg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FE7"/>
                    </a:solidFill>
                  </a:tcPr>
                </a:tc>
                <a:extLst>
                  <a:ext uri="{0D108BD9-81ED-4DB2-BD59-A6C34878D82A}">
                    <a16:rowId xmlns:a16="http://schemas.microsoft.com/office/drawing/2014/main" val="1023154400"/>
                  </a:ext>
                </a:extLst>
              </a:tr>
              <a:tr h="504056">
                <a:tc>
                  <a:txBody>
                    <a:bodyPr/>
                    <a:lstStyle/>
                    <a:p>
                      <a:pPr algn="ctr"/>
                      <a:r>
                        <a:rPr lang="de-DE" b="0">
                          <a:solidFill>
                            <a:schemeClr val="bg1"/>
                          </a:solidFill>
                          <a:latin typeface="Arial" panose="020B0604020202020204" pitchFamily="34" charset="0"/>
                          <a:cs typeface="Arial" panose="020B0604020202020204" pitchFamily="34" charset="0"/>
                        </a:rPr>
                        <a:t>Q1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ECB"/>
                    </a:solidFill>
                  </a:tcPr>
                </a:tc>
                <a:tc rowSpan="2">
                  <a:txBody>
                    <a:bodyPr/>
                    <a:lstStyle/>
                    <a:p>
                      <a:pPr marL="0" algn="ctr" defTabSz="914400" rtl="0" eaLnBrk="1" latinLnBrk="0" hangingPunct="1"/>
                      <a:r>
                        <a:rPr lang="de-DE" sz="1800" b="0" kern="1200">
                          <a:solidFill>
                            <a:schemeClr val="bg1"/>
                          </a:solidFill>
                          <a:latin typeface="Arial" panose="020B0604020202020204" pitchFamily="34" charset="0"/>
                          <a:ea typeface="+mn-ea"/>
                          <a:cs typeface="Arial" panose="020B0604020202020204" pitchFamily="34" charset="0"/>
                          <a:sym typeface="Symbol" panose="05050102010706020507" pitchFamily="18" charset="2"/>
                        </a:rPr>
                        <a:t> 34 (zw. 32 u. 36)</a:t>
                      </a:r>
                      <a:endParaRPr lang="de-DE" sz="1800" b="0" kern="1200">
                        <a:solidFill>
                          <a:schemeClr val="bg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ECB"/>
                    </a:solidFill>
                  </a:tcPr>
                </a:tc>
                <a:extLst>
                  <a:ext uri="{0D108BD9-81ED-4DB2-BD59-A6C34878D82A}">
                    <a16:rowId xmlns:a16="http://schemas.microsoft.com/office/drawing/2014/main" val="1544038034"/>
                  </a:ext>
                </a:extLst>
              </a:tr>
              <a:tr h="504056">
                <a:tc>
                  <a:txBody>
                    <a:bodyPr/>
                    <a:lstStyle/>
                    <a:p>
                      <a:pPr algn="ctr"/>
                      <a:r>
                        <a:rPr lang="de-DE" b="0">
                          <a:solidFill>
                            <a:schemeClr val="bg1"/>
                          </a:solidFill>
                          <a:latin typeface="Arial" panose="020B0604020202020204" pitchFamily="34" charset="0"/>
                          <a:cs typeface="Arial" panose="020B0604020202020204" pitchFamily="34" charset="0"/>
                        </a:rPr>
                        <a:t>Q2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ECB"/>
                    </a:solidFill>
                  </a:tcPr>
                </a:tc>
                <a:tc vMerge="1">
                  <a:txBody>
                    <a:bodyPr/>
                    <a:lstStyle/>
                    <a:p>
                      <a:pPr marL="0" algn="ctr" defTabSz="914400" rtl="0" eaLnBrk="1" latinLnBrk="0" hangingPunct="1"/>
                      <a:endParaRPr lang="de-DE" sz="1800" b="0" kern="1200">
                        <a:solidFill>
                          <a:schemeClr val="bg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32593895"/>
                  </a:ext>
                </a:extLst>
              </a:tr>
              <a:tr h="504056">
                <a:tc>
                  <a:txBody>
                    <a:bodyPr/>
                    <a:lstStyle/>
                    <a:p>
                      <a:pPr algn="ctr"/>
                      <a:endParaRPr lang="de-DE" b="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F"/>
                    </a:solidFill>
                  </a:tcPr>
                </a:tc>
                <a:tc>
                  <a:txBody>
                    <a:bodyPr/>
                    <a:lstStyle/>
                    <a:p>
                      <a:pPr marL="0" algn="ctr" defTabSz="914400" rtl="0" eaLnBrk="1" latinLnBrk="0" hangingPunct="1"/>
                      <a:endParaRPr lang="de-DE" sz="1800" b="0" kern="1200">
                        <a:solidFill>
                          <a:schemeClr val="bg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F"/>
                    </a:solidFill>
                  </a:tcPr>
                </a:tc>
                <a:extLst>
                  <a:ext uri="{0D108BD9-81ED-4DB2-BD59-A6C34878D82A}">
                    <a16:rowId xmlns:a16="http://schemas.microsoft.com/office/drawing/2014/main" val="2097651278"/>
                  </a:ext>
                </a:extLst>
              </a:tr>
              <a:tr h="504056">
                <a:tc gridSpan="2">
                  <a:txBody>
                    <a:bodyPr/>
                    <a:lstStyle/>
                    <a:p>
                      <a:pPr algn="ctr"/>
                      <a:r>
                        <a:rPr lang="de-DE" b="0">
                          <a:solidFill>
                            <a:schemeClr val="bg1"/>
                          </a:solidFill>
                          <a:latin typeface="Arial" panose="020B0604020202020204" pitchFamily="34" charset="0"/>
                          <a:cs typeface="Arial" panose="020B0604020202020204" pitchFamily="34" charset="0"/>
                        </a:rPr>
                        <a:t>EF</a:t>
                      </a:r>
                      <a:r>
                        <a:rPr lang="de-DE" b="0" baseline="0">
                          <a:solidFill>
                            <a:schemeClr val="bg1"/>
                          </a:solidFill>
                          <a:latin typeface="Arial" panose="020B0604020202020204" pitchFamily="34" charset="0"/>
                          <a:cs typeface="Arial" panose="020B0604020202020204" pitchFamily="34" charset="0"/>
                        </a:rPr>
                        <a:t> + Q1 + Q2 </a:t>
                      </a:r>
                      <a:r>
                        <a:rPr lang="de-DE" b="0" baseline="0">
                          <a:solidFill>
                            <a:schemeClr val="bg1"/>
                          </a:solidFill>
                          <a:latin typeface="Arial" panose="020B0604020202020204" pitchFamily="34" charset="0"/>
                          <a:cs typeface="Arial" panose="020B0604020202020204" pitchFamily="34" charset="0"/>
                          <a:sym typeface="Wingdings" panose="05000000000000000000" pitchFamily="2" charset="2"/>
                        </a:rPr>
                        <a:t> mind. 102 Wochenstunden </a:t>
                      </a:r>
                      <a:endParaRPr lang="de-DE"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DECB"/>
                    </a:solidFill>
                  </a:tcPr>
                </a:tc>
                <a:tc hMerge="1">
                  <a:txBody>
                    <a:bodyPr/>
                    <a:lstStyle/>
                    <a:p>
                      <a:pPr marL="0" algn="ctr" defTabSz="914400" rtl="0" eaLnBrk="1" latinLnBrk="0" hangingPunct="1"/>
                      <a:endParaRPr lang="de-DE" sz="1800" b="0" kern="1200">
                        <a:solidFill>
                          <a:schemeClr val="bg1"/>
                        </a:solidFill>
                        <a:latin typeface="Arial" panose="020B0604020202020204" pitchFamily="34" charset="0"/>
                        <a:ea typeface="+mn-ea"/>
                        <a:cs typeface="Arial" panose="020B0604020202020204" pitchFamily="34" charset="0"/>
                      </a:endParaRPr>
                    </a:p>
                  </a:txBody>
                  <a:tcPr anchor="ctr">
                    <a:lnT w="12700" cmpd="sng">
                      <a:noFill/>
                    </a:lnT>
                    <a:solidFill>
                      <a:srgbClr val="FFDECB"/>
                    </a:solidFill>
                  </a:tcPr>
                </a:tc>
                <a:extLst>
                  <a:ext uri="{0D108BD9-81ED-4DB2-BD59-A6C34878D82A}">
                    <a16:rowId xmlns:a16="http://schemas.microsoft.com/office/drawing/2014/main" val="2568633306"/>
                  </a:ext>
                </a:extLst>
              </a:tr>
            </a:tbl>
          </a:graphicData>
        </a:graphic>
      </p:graphicFrame>
      <p:pic>
        <p:nvPicPr>
          <p:cNvPr id="6" name="Picture 2" descr="asglogob">
            <a:extLst>
              <a:ext uri="{FF2B5EF4-FFF2-40B4-BE49-F238E27FC236}">
                <a16:creationId xmlns:a16="http://schemas.microsoft.com/office/drawing/2014/main" id="{10D14A02-4532-4672-949D-B64DEDFCB5D7}"/>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539750" y="333375"/>
            <a:ext cx="7772400" cy="1066800"/>
          </a:xfrm>
          <a:prstGeom prst="rect">
            <a:avLst/>
          </a:prstGeom>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de-DE" sz="4000">
                <a:solidFill>
                  <a:schemeClr val="bg1"/>
                </a:solidFill>
                <a:latin typeface="Arial" panose="020B0604020202020204" pitchFamily="34" charset="0"/>
              </a:rPr>
              <a:t>Vertiefungskurse</a:t>
            </a:r>
          </a:p>
          <a:p>
            <a:pPr algn="ctr"/>
            <a:r>
              <a:rPr lang="de-DE" sz="3200">
                <a:solidFill>
                  <a:schemeClr val="bg1"/>
                </a:solidFill>
                <a:latin typeface="Arial" panose="020B0604020202020204" pitchFamily="34" charset="0"/>
              </a:rPr>
              <a:t>zweistündig</a:t>
            </a:r>
            <a:endParaRPr lang="de-DE" sz="4000">
              <a:solidFill>
                <a:schemeClr val="bg1"/>
              </a:solidFill>
              <a:latin typeface="Arial" panose="020B0604020202020204" pitchFamily="34" charset="0"/>
            </a:endParaRPr>
          </a:p>
        </p:txBody>
      </p:sp>
      <p:pic>
        <p:nvPicPr>
          <p:cNvPr id="4" name="Picture 2" descr="asglogob">
            <a:extLst>
              <a:ext uri="{FF2B5EF4-FFF2-40B4-BE49-F238E27FC236}">
                <a16:creationId xmlns:a16="http://schemas.microsoft.com/office/drawing/2014/main" id="{CEB24725-613B-4B9B-B199-E7F0184E7668}"/>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9BC41F9D-96B7-7078-A4E1-C6F6DF956DEF}"/>
              </a:ext>
            </a:extLst>
          </p:cNvPr>
          <p:cNvSpPr txBox="1"/>
          <p:nvPr/>
        </p:nvSpPr>
        <p:spPr>
          <a:xfrm>
            <a:off x="1043608" y="1678176"/>
            <a:ext cx="7128792" cy="4093428"/>
          </a:xfrm>
          <a:prstGeom prst="rect">
            <a:avLst/>
          </a:prstGeom>
          <a:noFill/>
        </p:spPr>
        <p:txBody>
          <a:bodyPr wrap="square" rtlCol="0">
            <a:spAutoFit/>
          </a:bodyPr>
          <a:lstStyle/>
          <a:p>
            <a:r>
              <a:rPr lang="de-DE">
                <a:solidFill>
                  <a:schemeClr val="bg1"/>
                </a:solidFill>
              </a:rPr>
              <a:t>Wer Spanisch bilingual und einen Leistungskurs Spanisch wählen möchte:</a:t>
            </a:r>
          </a:p>
          <a:p>
            <a:endParaRPr lang="de-DE">
              <a:solidFill>
                <a:schemeClr val="bg1"/>
              </a:solidFill>
            </a:endParaRPr>
          </a:p>
          <a:p>
            <a:pPr marL="342900" indent="-342900">
              <a:buFont typeface="Wingdings" panose="05000000000000000000" pitchFamily="2" charset="2"/>
              <a:buChar char="à"/>
            </a:pPr>
            <a:r>
              <a:rPr lang="de-DE" b="1">
                <a:solidFill>
                  <a:schemeClr val="bg1"/>
                </a:solidFill>
                <a:sym typeface="Wingdings" panose="05000000000000000000" pitchFamily="2" charset="2"/>
              </a:rPr>
              <a:t>Vertiefungskurs Spanisch </a:t>
            </a:r>
            <a:r>
              <a:rPr lang="de-DE">
                <a:solidFill>
                  <a:schemeClr val="bg1"/>
                </a:solidFill>
                <a:sym typeface="Wingdings" panose="05000000000000000000" pitchFamily="2" charset="2"/>
              </a:rPr>
              <a:t>(Pflicht)</a:t>
            </a:r>
          </a:p>
          <a:p>
            <a:pPr marL="342900" indent="-342900">
              <a:buFont typeface="Wingdings" panose="05000000000000000000" pitchFamily="2" charset="2"/>
              <a:buChar char="à"/>
            </a:pPr>
            <a:endParaRPr lang="de-DE">
              <a:solidFill>
                <a:schemeClr val="bg1"/>
              </a:solidFill>
              <a:sym typeface="Wingdings" panose="05000000000000000000" pitchFamily="2" charset="2"/>
            </a:endParaRPr>
          </a:p>
          <a:p>
            <a:r>
              <a:rPr lang="de-DE">
                <a:solidFill>
                  <a:schemeClr val="bg1"/>
                </a:solidFill>
                <a:sym typeface="Wingdings" panose="05000000000000000000" pitchFamily="2" charset="2"/>
              </a:rPr>
              <a:t>Wer Mathematik Lücken füllen, oder sich verbessern möchte:</a:t>
            </a:r>
          </a:p>
          <a:p>
            <a:endParaRPr lang="de-DE">
              <a:solidFill>
                <a:schemeClr val="bg1"/>
              </a:solidFill>
              <a:sym typeface="Wingdings" panose="05000000000000000000" pitchFamily="2" charset="2"/>
            </a:endParaRPr>
          </a:p>
          <a:p>
            <a:pPr marL="342900" indent="-342900">
              <a:buFont typeface="Wingdings" panose="05000000000000000000" pitchFamily="2" charset="2"/>
              <a:buChar char="à"/>
            </a:pPr>
            <a:r>
              <a:rPr lang="de-DE" b="1">
                <a:solidFill>
                  <a:schemeClr val="bg1"/>
                </a:solidFill>
                <a:sym typeface="Wingdings" panose="05000000000000000000" pitchFamily="2" charset="2"/>
              </a:rPr>
              <a:t>Vertiefungskurs Mathematik</a:t>
            </a:r>
            <a:r>
              <a:rPr lang="de-DE">
                <a:solidFill>
                  <a:schemeClr val="bg1"/>
                </a:solidFill>
                <a:sym typeface="Wingdings" panose="05000000000000000000" pitchFamily="2" charset="2"/>
              </a:rPr>
              <a:t> (empfohlen)</a:t>
            </a:r>
          </a:p>
          <a:p>
            <a:pPr marL="342900" indent="-342900">
              <a:buFont typeface="Wingdings" panose="05000000000000000000" pitchFamily="2" charset="2"/>
              <a:buChar char="à"/>
            </a:pPr>
            <a:endParaRPr lang="de-DE">
              <a:solidFill>
                <a:schemeClr val="bg1"/>
              </a:solidFill>
              <a:sym typeface="Wingdings" panose="05000000000000000000" pitchFamily="2" charset="2"/>
            </a:endParaRPr>
          </a:p>
          <a:p>
            <a:r>
              <a:rPr lang="de-DE">
                <a:solidFill>
                  <a:schemeClr val="bg1"/>
                </a:solidFill>
                <a:sym typeface="Wingdings" panose="05000000000000000000" pitchFamily="2" charset="2"/>
              </a:rPr>
              <a:t>Wer Spaß an Musik hat und seine Fähigkeiten vertiefen möchte:</a:t>
            </a:r>
          </a:p>
          <a:p>
            <a:endParaRPr lang="de-DE">
              <a:solidFill>
                <a:schemeClr val="bg1"/>
              </a:solidFill>
              <a:sym typeface="Wingdings" panose="05000000000000000000" pitchFamily="2" charset="2"/>
            </a:endParaRPr>
          </a:p>
          <a:p>
            <a:r>
              <a:rPr lang="de-DE">
                <a:solidFill>
                  <a:schemeClr val="bg1"/>
                </a:solidFill>
                <a:sym typeface="Wingdings" panose="05000000000000000000" pitchFamily="2" charset="2"/>
              </a:rPr>
              <a:t> </a:t>
            </a:r>
            <a:r>
              <a:rPr lang="de-DE" b="1">
                <a:solidFill>
                  <a:schemeClr val="bg1"/>
                </a:solidFill>
                <a:sym typeface="Wingdings" panose="05000000000000000000" pitchFamily="2" charset="2"/>
              </a:rPr>
              <a:t>Vertiefungskurs Musik </a:t>
            </a:r>
            <a:r>
              <a:rPr lang="de-DE">
                <a:solidFill>
                  <a:schemeClr val="bg1"/>
                </a:solidFill>
                <a:sym typeface="Wingdings" panose="05000000000000000000" pitchFamily="2" charset="2"/>
              </a:rPr>
              <a:t>(möglich)</a:t>
            </a:r>
            <a:br>
              <a:rPr lang="de-DE">
                <a:solidFill>
                  <a:schemeClr val="bg1"/>
                </a:solidFill>
                <a:sym typeface="Wingdings" panose="05000000000000000000" pitchFamily="2" charset="2"/>
              </a:rPr>
            </a:br>
            <a:r>
              <a:rPr lang="de-DE">
                <a:solidFill>
                  <a:schemeClr val="bg1"/>
                </a:solidFill>
                <a:sym typeface="Wingdings" panose="05000000000000000000" pitchFamily="2" charset="2"/>
              </a:rPr>
              <a:t>     (Bitte Rücksprache mit den Musiklehrpersonen halten)</a:t>
            </a:r>
            <a:endParaRPr lang="de-DE">
              <a:solidFill>
                <a:schemeClr val="bg1"/>
              </a:solidFill>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a:xfrm>
            <a:off x="539552" y="404664"/>
            <a:ext cx="7772400" cy="914400"/>
          </a:xfrm>
        </p:spPr>
        <p:txBody>
          <a:bodyPr/>
          <a:lstStyle/>
          <a:p>
            <a:r>
              <a:rPr lang="de-DE" sz="4000">
                <a:solidFill>
                  <a:schemeClr val="bg1"/>
                </a:solidFill>
              </a:rPr>
              <a:t>Klausuren EF</a:t>
            </a:r>
          </a:p>
        </p:txBody>
      </p:sp>
      <p:sp>
        <p:nvSpPr>
          <p:cNvPr id="33798" name="Rectangle 6"/>
          <p:cNvSpPr>
            <a:spLocks noChangeArrowheads="1"/>
          </p:cNvSpPr>
          <p:nvPr/>
        </p:nvSpPr>
        <p:spPr bwMode="auto">
          <a:xfrm>
            <a:off x="395536" y="980728"/>
            <a:ext cx="8280400" cy="6370975"/>
          </a:xfrm>
          <a:prstGeom prst="rect">
            <a:avLst/>
          </a:prstGeom>
          <a:noFill/>
          <a:ln w="9525">
            <a:noFill/>
            <a:miter lim="800000"/>
            <a:headEnd/>
            <a:tailEnd/>
          </a:ln>
          <a:effectLst/>
        </p:spPr>
        <p:txBody>
          <a:bodyPr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de-DE" sz="2400">
                <a:solidFill>
                  <a:schemeClr val="bg1"/>
                </a:solidFill>
                <a:ea typeface="SimSun" panose="02010600030101010101" pitchFamily="2" charset="-122"/>
                <a:cs typeface="Mangal" panose="02040503050203030202" pitchFamily="18" charset="0"/>
              </a:rPr>
              <a:t>	</a:t>
            </a:r>
          </a:p>
          <a:p>
            <a:pPr>
              <a:lnSpc>
                <a:spcPct val="150000"/>
              </a:lnSpc>
              <a:buFont typeface="Arial" panose="020B0604020202020204" pitchFamily="34" charset="0"/>
              <a:buChar char="•"/>
            </a:pPr>
            <a:r>
              <a:rPr lang="de-DE" sz="2400">
                <a:solidFill>
                  <a:schemeClr val="bg1"/>
                </a:solidFill>
                <a:ea typeface="SimSun" panose="02010600030101010101" pitchFamily="2" charset="-122"/>
                <a:cs typeface="Mangal" panose="02040503050203030202" pitchFamily="18" charset="0"/>
              </a:rPr>
              <a:t>  </a:t>
            </a:r>
            <a:r>
              <a:rPr lang="de-DE" sz="2400">
                <a:solidFill>
                  <a:schemeClr val="bg1"/>
                </a:solidFill>
                <a:highlight>
                  <a:srgbClr val="9BBB59"/>
                </a:highlight>
                <a:latin typeface="Arial" panose="020B0604020202020204" pitchFamily="34" charset="0"/>
                <a:ea typeface="SimSun" panose="02010600030101010101" pitchFamily="2" charset="-122"/>
                <a:cs typeface="Arial" panose="020B0604020202020204" pitchFamily="34" charset="0"/>
              </a:rPr>
              <a:t>Deutsch (zentrale Klausur im zweiten Halbjahr EF)</a:t>
            </a:r>
          </a:p>
          <a:p>
            <a:pPr>
              <a:lnSpc>
                <a:spcPct val="150000"/>
              </a:lnSpc>
              <a:buFont typeface="Arial" panose="020B0604020202020204" pitchFamily="34" charset="0"/>
              <a:buChar char="•"/>
            </a:pPr>
            <a:r>
              <a:rPr lang="de-DE" sz="2400">
                <a:solidFill>
                  <a:schemeClr val="bg1"/>
                </a:solidFill>
                <a:latin typeface="Arial" panose="020B0604020202020204" pitchFamily="34" charset="0"/>
                <a:ea typeface="SimSun" panose="02010600030101010101" pitchFamily="2" charset="-122"/>
                <a:cs typeface="Arial" panose="020B0604020202020204" pitchFamily="34" charset="0"/>
              </a:rPr>
              <a:t>  </a:t>
            </a:r>
            <a:r>
              <a:rPr lang="de-DE" sz="2400">
                <a:solidFill>
                  <a:schemeClr val="bg1"/>
                </a:solidFill>
                <a:highlight>
                  <a:srgbClr val="FFC000"/>
                </a:highlight>
                <a:latin typeface="Arial" panose="020B0604020202020204" pitchFamily="34" charset="0"/>
                <a:ea typeface="SimSun" panose="02010600030101010101" pitchFamily="2" charset="-122"/>
                <a:cs typeface="Arial" panose="020B0604020202020204" pitchFamily="34" charset="0"/>
              </a:rPr>
              <a:t>Mathematik (zentrale Klausur im zweiten Halbjahr EF)</a:t>
            </a:r>
          </a:p>
          <a:p>
            <a:pPr>
              <a:lnSpc>
                <a:spcPct val="150000"/>
              </a:lnSpc>
              <a:buFont typeface="Arial" panose="020B0604020202020204" pitchFamily="34" charset="0"/>
              <a:buChar char="•"/>
            </a:pPr>
            <a:r>
              <a:rPr lang="de-DE" sz="2400">
                <a:solidFill>
                  <a:schemeClr val="bg1"/>
                </a:solidFill>
                <a:latin typeface="Arial" panose="020B0604020202020204" pitchFamily="34" charset="0"/>
                <a:ea typeface="SimSun" panose="02010600030101010101" pitchFamily="2" charset="-122"/>
                <a:cs typeface="Arial" panose="020B0604020202020204" pitchFamily="34" charset="0"/>
              </a:rPr>
              <a:t>  </a:t>
            </a:r>
            <a:r>
              <a:rPr lang="de-DE" sz="2400">
                <a:solidFill>
                  <a:schemeClr val="bg1"/>
                </a:solidFill>
                <a:highlight>
                  <a:srgbClr val="9BBB59"/>
                </a:highlight>
                <a:latin typeface="Arial" panose="020B0604020202020204" pitchFamily="34" charset="0"/>
                <a:ea typeface="SimSun" panose="02010600030101010101" pitchFamily="2" charset="-122"/>
                <a:cs typeface="Arial" panose="020B0604020202020204" pitchFamily="34" charset="0"/>
              </a:rPr>
              <a:t>alle Fremdsprachen</a:t>
            </a:r>
            <a:endParaRPr lang="de-DE" sz="2400">
              <a:solidFill>
                <a:schemeClr val="bg1"/>
              </a:solidFill>
              <a:highlight>
                <a:srgbClr val="9BBB59"/>
              </a:highlight>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r>
              <a:rPr lang="de-DE" sz="2400">
                <a:solidFill>
                  <a:schemeClr val="bg1"/>
                </a:solidFill>
                <a:latin typeface="Arial" panose="020B0604020202020204" pitchFamily="34" charset="0"/>
                <a:ea typeface="SimSun" panose="02010600030101010101" pitchFamily="2" charset="-122"/>
                <a:cs typeface="Arial" panose="020B0604020202020204" pitchFamily="34" charset="0"/>
              </a:rPr>
              <a:t>  </a:t>
            </a:r>
            <a:r>
              <a:rPr lang="de-DE" sz="2400">
                <a:solidFill>
                  <a:schemeClr val="bg1"/>
                </a:solidFill>
                <a:highlight>
                  <a:srgbClr val="FFC000"/>
                </a:highlight>
                <a:latin typeface="Arial" panose="020B0604020202020204" pitchFamily="34" charset="0"/>
                <a:ea typeface="SimSun" panose="02010600030101010101" pitchFamily="2" charset="-122"/>
                <a:cs typeface="Arial" panose="020B0604020202020204" pitchFamily="34" charset="0"/>
              </a:rPr>
              <a:t>ein naturwissenschaftliches Fach (Bi, </a:t>
            </a:r>
            <a:r>
              <a:rPr lang="de-DE" sz="2400" err="1">
                <a:solidFill>
                  <a:schemeClr val="bg1"/>
                </a:solidFill>
                <a:highlight>
                  <a:srgbClr val="FFC000"/>
                </a:highlight>
                <a:latin typeface="Arial" panose="020B0604020202020204" pitchFamily="34" charset="0"/>
                <a:ea typeface="SimSun" panose="02010600030101010101" pitchFamily="2" charset="-122"/>
                <a:cs typeface="Arial" panose="020B0604020202020204" pitchFamily="34" charset="0"/>
              </a:rPr>
              <a:t>Ch</a:t>
            </a:r>
            <a:r>
              <a:rPr lang="de-DE" sz="2400">
                <a:solidFill>
                  <a:schemeClr val="bg1"/>
                </a:solidFill>
                <a:highlight>
                  <a:srgbClr val="FFC000"/>
                </a:highlight>
                <a:latin typeface="Arial" panose="020B0604020202020204" pitchFamily="34" charset="0"/>
                <a:ea typeface="SimSun" panose="02010600030101010101" pitchFamily="2" charset="-122"/>
                <a:cs typeface="Arial" panose="020B0604020202020204" pitchFamily="34" charset="0"/>
              </a:rPr>
              <a:t>, </a:t>
            </a:r>
            <a:r>
              <a:rPr lang="de-DE" sz="2400" err="1">
                <a:solidFill>
                  <a:schemeClr val="bg1"/>
                </a:solidFill>
                <a:highlight>
                  <a:srgbClr val="FFC000"/>
                </a:highlight>
                <a:latin typeface="Arial" panose="020B0604020202020204" pitchFamily="34" charset="0"/>
                <a:ea typeface="SimSun" panose="02010600030101010101" pitchFamily="2" charset="-122"/>
                <a:cs typeface="Arial" panose="020B0604020202020204" pitchFamily="34" charset="0"/>
              </a:rPr>
              <a:t>Ph</a:t>
            </a:r>
            <a:r>
              <a:rPr lang="de-DE" sz="2400">
                <a:solidFill>
                  <a:schemeClr val="bg1"/>
                </a:solidFill>
                <a:highlight>
                  <a:srgbClr val="FFC000"/>
                </a:highlight>
                <a:latin typeface="Arial" panose="020B0604020202020204" pitchFamily="34" charset="0"/>
                <a:ea typeface="SimSun" panose="02010600030101010101" pitchFamily="2" charset="-122"/>
                <a:cs typeface="Arial" panose="020B0604020202020204" pitchFamily="34" charset="0"/>
              </a:rPr>
              <a:t>)</a:t>
            </a:r>
            <a:endParaRPr lang="de-DE" sz="2400">
              <a:solidFill>
                <a:schemeClr val="bg1"/>
              </a:solidFill>
              <a:highlight>
                <a:srgbClr val="FFC000"/>
              </a:highlight>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r>
              <a:rPr lang="de-DE" sz="2400">
                <a:solidFill>
                  <a:schemeClr val="bg1"/>
                </a:solidFill>
                <a:latin typeface="Arial" panose="020B0604020202020204" pitchFamily="34" charset="0"/>
                <a:ea typeface="SimSun" panose="02010600030101010101" pitchFamily="2" charset="-122"/>
                <a:cs typeface="Arial" panose="020B0604020202020204" pitchFamily="34" charset="0"/>
              </a:rPr>
              <a:t>  </a:t>
            </a:r>
            <a:r>
              <a:rPr lang="de-DE" sz="2400">
                <a:solidFill>
                  <a:schemeClr val="bg1"/>
                </a:solidFill>
                <a:highlight>
                  <a:srgbClr val="FF9900"/>
                </a:highlight>
                <a:latin typeface="Arial" panose="020B0604020202020204" pitchFamily="34" charset="0"/>
                <a:ea typeface="SimSun" panose="02010600030101010101" pitchFamily="2" charset="-122"/>
                <a:cs typeface="Arial" panose="020B0604020202020204" pitchFamily="34" charset="0"/>
              </a:rPr>
              <a:t>ein gesellschaftswissenschaftliches Fach</a:t>
            </a:r>
          </a:p>
          <a:p>
            <a:pPr>
              <a:lnSpc>
                <a:spcPct val="150000"/>
              </a:lnSpc>
              <a:buFont typeface="Arial" panose="020B0604020202020204" pitchFamily="34" charset="0"/>
              <a:buChar char="•"/>
            </a:pPr>
            <a:r>
              <a:rPr lang="de-DE" sz="2400">
                <a:solidFill>
                  <a:schemeClr val="bg1"/>
                </a:solidFill>
                <a:latin typeface="Arial" panose="020B0604020202020204" pitchFamily="34" charset="0"/>
                <a:ea typeface="SimSun" panose="02010600030101010101" pitchFamily="2" charset="-122"/>
                <a:cs typeface="Arial" panose="020B0604020202020204" pitchFamily="34" charset="0"/>
              </a:rPr>
              <a:t>  </a:t>
            </a:r>
            <a:r>
              <a:rPr lang="de-DE" sz="2400">
                <a:solidFill>
                  <a:schemeClr val="bg1"/>
                </a:solidFill>
                <a:highlight>
                  <a:srgbClr val="B3A2C7"/>
                </a:highlight>
                <a:latin typeface="Arial" panose="020B0604020202020204" pitchFamily="34" charset="0"/>
                <a:ea typeface="SimSun" panose="02010600030101010101" pitchFamily="2" charset="-122"/>
                <a:cs typeface="Arial" panose="020B0604020202020204" pitchFamily="34" charset="0"/>
              </a:rPr>
              <a:t>eine „Probeklausur“ für Interessenten am Sport-LK</a:t>
            </a:r>
            <a:endParaRPr lang="de-DE" sz="2400" i="1">
              <a:solidFill>
                <a:schemeClr val="bg1"/>
              </a:solidFill>
              <a:highlight>
                <a:srgbClr val="B3A2C7"/>
              </a:highlight>
              <a:latin typeface="Arial" panose="020B0604020202020204" pitchFamily="34" charset="0"/>
              <a:ea typeface="SimSun" panose="02010600030101010101" pitchFamily="2" charset="-122"/>
              <a:cs typeface="Arial" panose="020B0604020202020204" pitchFamily="34" charset="0"/>
            </a:endParaRPr>
          </a:p>
          <a:p>
            <a:pPr algn="ctr"/>
            <a:endParaRPr lang="de-DE" sz="2400" i="1">
              <a:solidFill>
                <a:schemeClr val="bg1"/>
              </a:solidFill>
              <a:latin typeface="Arial" panose="020B0604020202020204" pitchFamily="34" charset="0"/>
              <a:ea typeface="SimSun" panose="02010600030101010101" pitchFamily="2" charset="-122"/>
              <a:cs typeface="Arial" panose="020B0604020202020204" pitchFamily="34" charset="0"/>
            </a:endParaRPr>
          </a:p>
          <a:p>
            <a:pPr algn="ctr"/>
            <a:endParaRPr lang="de-DE" sz="2400" i="1">
              <a:solidFill>
                <a:schemeClr val="bg1"/>
              </a:solidFill>
              <a:latin typeface="Arial" panose="020B0604020202020204" pitchFamily="34" charset="0"/>
              <a:ea typeface="SimSun" panose="02010600030101010101" pitchFamily="2" charset="-122"/>
              <a:cs typeface="Arial" panose="020B0604020202020204" pitchFamily="34" charset="0"/>
            </a:endParaRPr>
          </a:p>
          <a:p>
            <a:pPr algn="ctr"/>
            <a:r>
              <a:rPr lang="de-DE" sz="2400" i="1">
                <a:solidFill>
                  <a:schemeClr val="bg1"/>
                </a:solidFill>
                <a:latin typeface="Arial" panose="020B0604020202020204" pitchFamily="34" charset="0"/>
                <a:ea typeface="SimSun" panose="02010600030101010101" pitchFamily="2" charset="-122"/>
                <a:cs typeface="Arial" panose="020B0604020202020204" pitchFamily="34" charset="0"/>
              </a:rPr>
              <a:t>weitere freiwillige Klausuren möglich</a:t>
            </a:r>
          </a:p>
          <a:p>
            <a:endParaRPr lang="de-DE" sz="2400" i="1">
              <a:solidFill>
                <a:schemeClr val="bg1"/>
              </a:solidFill>
              <a:ea typeface="SimSun" panose="02010600030101010101" pitchFamily="2" charset="-122"/>
            </a:endParaRPr>
          </a:p>
          <a:p>
            <a:endParaRPr lang="de-DE" sz="2400" i="1">
              <a:solidFill>
                <a:schemeClr val="bg1"/>
              </a:solidFill>
              <a:ea typeface="SimSun" panose="02010600030101010101" pitchFamily="2" charset="-122"/>
            </a:endParaRPr>
          </a:p>
          <a:p>
            <a:endParaRPr lang="de-DE" sz="2400" i="1">
              <a:solidFill>
                <a:schemeClr val="bg1"/>
              </a:solidFill>
              <a:ea typeface="SimSun" panose="02010600030101010101" pitchFamily="2" charset="-122"/>
            </a:endParaRPr>
          </a:p>
          <a:p>
            <a:endParaRPr lang="de-DE" sz="2400">
              <a:solidFill>
                <a:schemeClr val="bg1"/>
              </a:solidFill>
            </a:endParaRPr>
          </a:p>
        </p:txBody>
      </p:sp>
      <p:pic>
        <p:nvPicPr>
          <p:cNvPr id="4" name="Picture 2" descr="asglogob">
            <a:extLst>
              <a:ext uri="{FF2B5EF4-FFF2-40B4-BE49-F238E27FC236}">
                <a16:creationId xmlns:a16="http://schemas.microsoft.com/office/drawing/2014/main" id="{342651A3-7344-41CE-B715-4E4BB317CCFE}"/>
              </a:ext>
            </a:extLst>
          </p:cNvPr>
          <p:cNvPicPr>
            <a:picLocks noChangeAspect="1" noChangeArrowheads="1"/>
          </p:cNvPicPr>
          <p:nvPr/>
        </p:nvPicPr>
        <p:blipFill>
          <a:blip r:embed="rId3"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CFBB11-E375-969D-2F56-AFFF7E135D5B}"/>
              </a:ext>
            </a:extLst>
          </p:cNvPr>
          <p:cNvSpPr>
            <a:spLocks noGrp="1"/>
          </p:cNvSpPr>
          <p:nvPr>
            <p:ph type="title"/>
          </p:nvPr>
        </p:nvSpPr>
        <p:spPr>
          <a:xfrm>
            <a:off x="457200" y="274638"/>
            <a:ext cx="8229600" cy="850106"/>
          </a:xfrm>
        </p:spPr>
        <p:txBody>
          <a:bodyPr/>
          <a:lstStyle/>
          <a:p>
            <a:r>
              <a:rPr lang="en-US" err="1"/>
              <a:t>LuPO-Wahlbogen</a:t>
            </a:r>
            <a:endParaRPr lang="en-US"/>
          </a:p>
        </p:txBody>
      </p:sp>
      <p:pic>
        <p:nvPicPr>
          <p:cNvPr id="6" name="Picture 2" descr="asglogob">
            <a:extLst>
              <a:ext uri="{FF2B5EF4-FFF2-40B4-BE49-F238E27FC236}">
                <a16:creationId xmlns:a16="http://schemas.microsoft.com/office/drawing/2014/main" id="{5E271D83-ACC7-4945-861E-A2063F37FCC4}"/>
              </a:ext>
            </a:extLst>
          </p:cNvPr>
          <p:cNvPicPr>
            <a:picLocks noChangeAspect="1" noChangeArrowheads="1"/>
          </p:cNvPicPr>
          <p:nvPr/>
        </p:nvPicPr>
        <p:blipFill>
          <a:blip r:embed="rId2"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268C75A9-ED09-4745-936D-1345D1D87D22}"/>
              </a:ext>
            </a:extLst>
          </p:cNvPr>
          <p:cNvSpPr txBox="1"/>
          <p:nvPr/>
        </p:nvSpPr>
        <p:spPr>
          <a:xfrm>
            <a:off x="1187624" y="1212721"/>
            <a:ext cx="8208912" cy="400110"/>
          </a:xfrm>
          <a:prstGeom prst="rect">
            <a:avLst/>
          </a:prstGeom>
          <a:noFill/>
        </p:spPr>
        <p:txBody>
          <a:bodyPr wrap="square">
            <a:spAutoFit/>
          </a:bodyPr>
          <a:lstStyle/>
          <a:p>
            <a:r>
              <a:rPr lang="de-DE"/>
              <a:t>Zu finden unter:</a:t>
            </a:r>
          </a:p>
        </p:txBody>
      </p:sp>
      <p:pic>
        <p:nvPicPr>
          <p:cNvPr id="8" name="Grafik 7">
            <a:extLst>
              <a:ext uri="{FF2B5EF4-FFF2-40B4-BE49-F238E27FC236}">
                <a16:creationId xmlns:a16="http://schemas.microsoft.com/office/drawing/2014/main" id="{8010CB67-3979-4324-92E1-D19F8EA72094}"/>
              </a:ext>
            </a:extLst>
          </p:cNvPr>
          <p:cNvPicPr>
            <a:picLocks noChangeAspect="1"/>
          </p:cNvPicPr>
          <p:nvPr/>
        </p:nvPicPr>
        <p:blipFill>
          <a:blip r:embed="rId3"/>
          <a:stretch>
            <a:fillRect/>
          </a:stretch>
        </p:blipFill>
        <p:spPr>
          <a:xfrm>
            <a:off x="3059832" y="1117595"/>
            <a:ext cx="3848637" cy="762106"/>
          </a:xfrm>
          <a:prstGeom prst="rect">
            <a:avLst/>
          </a:prstGeom>
        </p:spPr>
      </p:pic>
      <p:pic>
        <p:nvPicPr>
          <p:cNvPr id="11" name="Grafik 10">
            <a:extLst>
              <a:ext uri="{FF2B5EF4-FFF2-40B4-BE49-F238E27FC236}">
                <a16:creationId xmlns:a16="http://schemas.microsoft.com/office/drawing/2014/main" id="{B6DA9873-B522-4314-93EB-E383A88668E9}"/>
              </a:ext>
            </a:extLst>
          </p:cNvPr>
          <p:cNvPicPr>
            <a:picLocks noChangeAspect="1"/>
          </p:cNvPicPr>
          <p:nvPr/>
        </p:nvPicPr>
        <p:blipFill>
          <a:blip r:embed="rId4"/>
          <a:stretch>
            <a:fillRect/>
          </a:stretch>
        </p:blipFill>
        <p:spPr>
          <a:xfrm>
            <a:off x="1475656" y="1983737"/>
            <a:ext cx="6012160" cy="4446179"/>
          </a:xfrm>
          <a:prstGeom prst="rect">
            <a:avLst/>
          </a:prstGeom>
        </p:spPr>
      </p:pic>
      <p:sp>
        <p:nvSpPr>
          <p:cNvPr id="5" name="Pfeil: nach links 4">
            <a:extLst>
              <a:ext uri="{FF2B5EF4-FFF2-40B4-BE49-F238E27FC236}">
                <a16:creationId xmlns:a16="http://schemas.microsoft.com/office/drawing/2014/main" id="{1246607B-EE8D-418C-A8F1-B2F3F010C06A}"/>
              </a:ext>
            </a:extLst>
          </p:cNvPr>
          <p:cNvSpPr/>
          <p:nvPr/>
        </p:nvSpPr>
        <p:spPr>
          <a:xfrm flipV="1">
            <a:off x="4175956" y="6021288"/>
            <a:ext cx="2232248" cy="408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33795115"/>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0" name="Rectangle 6"/>
          <p:cNvSpPr>
            <a:spLocks noChangeArrowheads="1"/>
          </p:cNvSpPr>
          <p:nvPr/>
        </p:nvSpPr>
        <p:spPr bwMode="auto">
          <a:xfrm>
            <a:off x="255588" y="3573463"/>
            <a:ext cx="87090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de-DE" sz="2800" b="1" baseline="-25000">
                <a:solidFill>
                  <a:srgbClr val="FFFFFF"/>
                </a:solidFill>
                <a:latin typeface="Arial" panose="020B0604020202020204" pitchFamily="34" charset="0"/>
              </a:rPr>
              <a:t> </a:t>
            </a:r>
            <a:r>
              <a:rPr lang="de-DE" sz="2800" b="1">
                <a:solidFill>
                  <a:srgbClr val="FFFFFF"/>
                </a:solidFill>
                <a:latin typeface="Arial" panose="020B0604020202020204" pitchFamily="34" charset="0"/>
              </a:rPr>
              <a:t>  </a:t>
            </a:r>
          </a:p>
          <a:p>
            <a:pPr algn="ctr">
              <a:buFontTx/>
              <a:buNone/>
            </a:pPr>
            <a:endParaRPr lang="de-DE" sz="2800" b="1" baseline="-25000">
              <a:solidFill>
                <a:srgbClr val="FFCC99"/>
              </a:solidFill>
              <a:latin typeface="Arial" panose="020B0604020202020204" pitchFamily="34" charset="0"/>
            </a:endParaRPr>
          </a:p>
        </p:txBody>
      </p:sp>
      <p:pic>
        <p:nvPicPr>
          <p:cNvPr id="8" name="Grafik 7"/>
          <p:cNvPicPr/>
          <p:nvPr/>
        </p:nvPicPr>
        <p:blipFill rotWithShape="1">
          <a:blip r:embed="rId2"/>
          <a:srcRect r="57584" b="51786"/>
          <a:stretch/>
        </p:blipFill>
        <p:spPr bwMode="auto">
          <a:xfrm>
            <a:off x="107504" y="111422"/>
            <a:ext cx="8927293" cy="63419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634835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DCC22-7E74-4E99-B602-FFEDCA7ABA71}"/>
              </a:ext>
            </a:extLst>
          </p:cNvPr>
          <p:cNvSpPr>
            <a:spLocks noGrp="1"/>
          </p:cNvSpPr>
          <p:nvPr>
            <p:ph type="title"/>
          </p:nvPr>
        </p:nvSpPr>
        <p:spPr/>
        <p:txBody>
          <a:bodyPr/>
          <a:lstStyle/>
          <a:p>
            <a:r>
              <a:rPr lang="de-DE">
                <a:solidFill>
                  <a:schemeClr val="bg1">
                    <a:lumMod val="40000"/>
                    <a:lumOff val="60000"/>
                  </a:schemeClr>
                </a:solidFill>
              </a:rPr>
              <a:t>Informationsbroschüre NRW</a:t>
            </a:r>
          </a:p>
        </p:txBody>
      </p:sp>
      <p:pic>
        <p:nvPicPr>
          <p:cNvPr id="5" name="Inhaltsplatzhalter 4">
            <a:extLst>
              <a:ext uri="{FF2B5EF4-FFF2-40B4-BE49-F238E27FC236}">
                <a16:creationId xmlns:a16="http://schemas.microsoft.com/office/drawing/2014/main" id="{3ECEDD8E-454E-4F88-B694-0AB21EF4D3DB}"/>
              </a:ext>
            </a:extLst>
          </p:cNvPr>
          <p:cNvPicPr>
            <a:picLocks noGrp="1" noChangeAspect="1"/>
          </p:cNvPicPr>
          <p:nvPr>
            <p:ph idx="1"/>
          </p:nvPr>
        </p:nvPicPr>
        <p:blipFill>
          <a:blip r:embed="rId2"/>
          <a:stretch>
            <a:fillRect/>
          </a:stretch>
        </p:blipFill>
        <p:spPr>
          <a:xfrm>
            <a:off x="1520240" y="1916832"/>
            <a:ext cx="3000714" cy="4114800"/>
          </a:xfrm>
        </p:spPr>
      </p:pic>
      <p:pic>
        <p:nvPicPr>
          <p:cNvPr id="7" name="Grafik 6">
            <a:extLst>
              <a:ext uri="{FF2B5EF4-FFF2-40B4-BE49-F238E27FC236}">
                <a16:creationId xmlns:a16="http://schemas.microsoft.com/office/drawing/2014/main" id="{F425B38C-D788-4620-9E4A-A287572FB8D1}"/>
              </a:ext>
            </a:extLst>
          </p:cNvPr>
          <p:cNvPicPr>
            <a:picLocks noChangeAspect="1"/>
          </p:cNvPicPr>
          <p:nvPr/>
        </p:nvPicPr>
        <p:blipFill>
          <a:blip r:embed="rId3"/>
          <a:stretch>
            <a:fillRect/>
          </a:stretch>
        </p:blipFill>
        <p:spPr>
          <a:xfrm>
            <a:off x="4932040" y="2708920"/>
            <a:ext cx="2664296" cy="2672155"/>
          </a:xfrm>
          <a:prstGeom prst="rect">
            <a:avLst/>
          </a:prstGeom>
        </p:spPr>
      </p:pic>
    </p:spTree>
    <p:extLst>
      <p:ext uri="{BB962C8B-B14F-4D97-AF65-F5344CB8AC3E}">
        <p14:creationId xmlns:p14="http://schemas.microsoft.com/office/powerpoint/2010/main" val="422424230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30F61-B378-12E1-A845-0E85DFB117F0}"/>
              </a:ext>
            </a:extLst>
          </p:cNvPr>
          <p:cNvSpPr>
            <a:spLocks noGrp="1"/>
          </p:cNvSpPr>
          <p:nvPr>
            <p:ph type="title"/>
          </p:nvPr>
        </p:nvSpPr>
        <p:spPr/>
        <p:txBody>
          <a:bodyPr/>
          <a:lstStyle/>
          <a:p>
            <a:r>
              <a:rPr lang="de-DE"/>
              <a:t>Medienkonzept</a:t>
            </a:r>
            <a:br>
              <a:rPr lang="de-DE"/>
            </a:br>
            <a:r>
              <a:rPr lang="de-DE" err="1"/>
              <a:t>IPad</a:t>
            </a:r>
            <a:endParaRPr lang="de-DE"/>
          </a:p>
        </p:txBody>
      </p:sp>
      <p:pic>
        <p:nvPicPr>
          <p:cNvPr id="8" name="Inhaltsplatzhalter 7" descr="Ein Bild, das Text, Screenshot, Schrift, Webseite enthält.&#10;&#10;KI-generierte Inhalte können fehlerhaft sein.">
            <a:extLst>
              <a:ext uri="{FF2B5EF4-FFF2-40B4-BE49-F238E27FC236}">
                <a16:creationId xmlns:a16="http://schemas.microsoft.com/office/drawing/2014/main" id="{7AAAB102-6104-6CD7-5F1F-8E7BFA5E809B}"/>
              </a:ext>
            </a:extLst>
          </p:cNvPr>
          <p:cNvPicPr>
            <a:picLocks noGrp="1" noChangeAspect="1"/>
          </p:cNvPicPr>
          <p:nvPr>
            <p:ph idx="1"/>
          </p:nvPr>
        </p:nvPicPr>
        <p:blipFill>
          <a:blip r:embed="rId2"/>
          <a:stretch>
            <a:fillRect/>
          </a:stretch>
        </p:blipFill>
        <p:spPr bwMode="auto">
          <a:xfrm>
            <a:off x="1004207" y="1981200"/>
            <a:ext cx="713558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18659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el 1"/>
          <p:cNvSpPr>
            <a:spLocks noGrp="1"/>
          </p:cNvSpPr>
          <p:nvPr>
            <p:ph type="title"/>
          </p:nvPr>
        </p:nvSpPr>
        <p:spPr>
          <a:xfrm>
            <a:off x="683568" y="260648"/>
            <a:ext cx="7772400" cy="863377"/>
          </a:xfrm>
        </p:spPr>
        <p:txBody>
          <a:bodyPr/>
          <a:lstStyle/>
          <a:p>
            <a:r>
              <a:rPr lang="de-DE" sz="4000" b="1">
                <a:solidFill>
                  <a:schemeClr val="bg1"/>
                </a:solidFill>
                <a:highlight>
                  <a:srgbClr val="FF9900"/>
                </a:highlight>
              </a:rPr>
              <a:t>Wie geht es weiter? </a:t>
            </a:r>
          </a:p>
        </p:txBody>
      </p:sp>
      <p:sp>
        <p:nvSpPr>
          <p:cNvPr id="50179" name="Inhaltsplatzhalter 2"/>
          <p:cNvSpPr>
            <a:spLocks noGrp="1"/>
          </p:cNvSpPr>
          <p:nvPr>
            <p:ph idx="1"/>
          </p:nvPr>
        </p:nvSpPr>
        <p:spPr>
          <a:xfrm>
            <a:off x="827584" y="1196752"/>
            <a:ext cx="7772400" cy="3816424"/>
          </a:xfrm>
        </p:spPr>
        <p:txBody>
          <a:bodyPr/>
          <a:lstStyle/>
          <a:p>
            <a:pPr>
              <a:spcAft>
                <a:spcPts val="1800"/>
              </a:spcAft>
            </a:pPr>
            <a:r>
              <a:rPr lang="de-DE" sz="2600">
                <a:solidFill>
                  <a:schemeClr val="bg1"/>
                </a:solidFill>
                <a:highlight>
                  <a:srgbClr val="FFFF00"/>
                </a:highlight>
                <a:latin typeface="Arial" panose="020B0604020202020204" pitchFamily="34" charset="0"/>
                <a:cs typeface="Arial" panose="020B0604020202020204" pitchFamily="34" charset="0"/>
              </a:rPr>
              <a:t>für </a:t>
            </a:r>
            <a:r>
              <a:rPr lang="de-DE" sz="2600" u="sng">
                <a:solidFill>
                  <a:schemeClr val="bg1"/>
                </a:solidFill>
                <a:highlight>
                  <a:srgbClr val="FFFF00"/>
                </a:highlight>
                <a:latin typeface="Arial" panose="020B0604020202020204" pitchFamily="34" charset="0"/>
                <a:cs typeface="Arial" panose="020B0604020202020204" pitchFamily="34" charset="0"/>
              </a:rPr>
              <a:t>alle 10er</a:t>
            </a:r>
            <a:r>
              <a:rPr lang="de-DE" sz="2600">
                <a:solidFill>
                  <a:schemeClr val="bg1"/>
                </a:solidFill>
                <a:highlight>
                  <a:srgbClr val="FFFF00"/>
                </a:highlight>
                <a:latin typeface="Arial" panose="020B0604020202020204" pitchFamily="34" charset="0"/>
                <a:cs typeface="Arial" panose="020B0604020202020204" pitchFamily="34" charset="0"/>
              </a:rPr>
              <a:t>: individuelle Beratung ab sofort (u.a. K.Daub)/ Wahlen nach Karneval</a:t>
            </a:r>
          </a:p>
          <a:p>
            <a:pPr>
              <a:spcAft>
                <a:spcPts val="1800"/>
              </a:spcAft>
            </a:pPr>
            <a:r>
              <a:rPr lang="de-DE" sz="2600">
                <a:solidFill>
                  <a:schemeClr val="bg1"/>
                </a:solidFill>
                <a:highlight>
                  <a:srgbClr val="00FF00"/>
                </a:highlight>
                <a:latin typeface="Arial" panose="020B0604020202020204" pitchFamily="34" charset="0"/>
                <a:cs typeface="Arial" panose="020B0604020202020204" pitchFamily="34" charset="0"/>
              </a:rPr>
              <a:t>Für </a:t>
            </a:r>
            <a:r>
              <a:rPr lang="de-DE" sz="2600" u="sng">
                <a:solidFill>
                  <a:schemeClr val="bg1"/>
                </a:solidFill>
                <a:highlight>
                  <a:srgbClr val="00FF00"/>
                </a:highlight>
                <a:latin typeface="Arial" panose="020B0604020202020204" pitchFamily="34" charset="0"/>
                <a:cs typeface="Arial" panose="020B0604020202020204" pitchFamily="34" charset="0"/>
              </a:rPr>
              <a:t>neu aufgenommene </a:t>
            </a:r>
            <a:r>
              <a:rPr lang="de-DE" sz="2600">
                <a:solidFill>
                  <a:schemeClr val="bg1"/>
                </a:solidFill>
                <a:highlight>
                  <a:srgbClr val="00FF00"/>
                </a:highlight>
                <a:latin typeface="Arial" panose="020B0604020202020204" pitchFamily="34" charset="0"/>
                <a:cs typeface="Arial" panose="020B0604020202020204" pitchFamily="34" charset="0"/>
              </a:rPr>
              <a:t>Schülerinnen und Schüler:</a:t>
            </a:r>
            <a:br>
              <a:rPr lang="de-DE" sz="2600">
                <a:solidFill>
                  <a:schemeClr val="bg1"/>
                </a:solidFill>
                <a:highlight>
                  <a:srgbClr val="00FF00"/>
                </a:highlight>
                <a:latin typeface="Arial" panose="020B0604020202020204" pitchFamily="34" charset="0"/>
                <a:cs typeface="Arial" panose="020B0604020202020204" pitchFamily="34" charset="0"/>
              </a:rPr>
            </a:br>
            <a:r>
              <a:rPr lang="de-DE" sz="2500">
                <a:solidFill>
                  <a:schemeClr val="bg1"/>
                </a:solidFill>
                <a:highlight>
                  <a:srgbClr val="00FF00"/>
                </a:highlight>
                <a:latin typeface="Arial" panose="020B0604020202020204" pitchFamily="34" charset="0"/>
                <a:cs typeface="Arial" panose="020B0604020202020204" pitchFamily="34" charset="0"/>
              </a:rPr>
              <a:t>Wahlen im Anschluss an den Schnuppertag</a:t>
            </a:r>
          </a:p>
          <a:p>
            <a:pPr>
              <a:spcAft>
                <a:spcPts val="1800"/>
              </a:spcAft>
            </a:pPr>
            <a:r>
              <a:rPr lang="de-DE" sz="2600">
                <a:solidFill>
                  <a:schemeClr val="bg1"/>
                </a:solidFill>
                <a:highlight>
                  <a:srgbClr val="B3A2C7"/>
                </a:highlight>
                <a:latin typeface="Arial" panose="020B0604020202020204" pitchFamily="34" charset="0"/>
                <a:cs typeface="Arial" panose="020B0604020202020204" pitchFamily="34" charset="0"/>
              </a:rPr>
              <a:t>Präsentation Downloadbereich Homepage</a:t>
            </a:r>
          </a:p>
          <a:p>
            <a:r>
              <a:rPr lang="de-DE" sz="2600">
                <a:solidFill>
                  <a:schemeClr val="bg1"/>
                </a:solidFill>
                <a:highlight>
                  <a:srgbClr val="9BBB59"/>
                </a:highlight>
                <a:latin typeface="Arial" panose="020B0604020202020204" pitchFamily="34" charset="0"/>
                <a:cs typeface="Arial" panose="020B0604020202020204" pitchFamily="34" charset="0"/>
              </a:rPr>
              <a:t>Broschüre des Ministeriums Downloadbereich</a:t>
            </a:r>
          </a:p>
          <a:p>
            <a:pPr marL="0" indent="0">
              <a:buNone/>
            </a:pPr>
            <a:endParaRPr lang="de-DE"/>
          </a:p>
          <a:p>
            <a:pPr marL="0" indent="0">
              <a:buNone/>
            </a:pPr>
            <a:r>
              <a:rPr lang="de-DE" sz="2800" err="1">
                <a:solidFill>
                  <a:schemeClr val="accent6"/>
                </a:solidFill>
                <a:latin typeface="Arial" panose="020B0604020202020204" pitchFamily="34" charset="0"/>
                <a:cs typeface="Arial" panose="020B0604020202020204" pitchFamily="34" charset="0"/>
                <a:hlinkClick r:id="rId3"/>
              </a:rPr>
              <a:t>abi2029@asg-huerth.de</a:t>
            </a:r>
            <a:r>
              <a:rPr lang="de-DE" sz="2800">
                <a:solidFill>
                  <a:schemeClr val="accent6"/>
                </a:solidFill>
                <a:latin typeface="Arial" panose="020B0604020202020204" pitchFamily="34" charset="0"/>
                <a:cs typeface="Arial" panose="020B0604020202020204" pitchFamily="34" charset="0"/>
              </a:rPr>
              <a:t> (K.Daub/</a:t>
            </a:r>
            <a:r>
              <a:rPr lang="de-DE" sz="2800" err="1">
                <a:solidFill>
                  <a:schemeClr val="accent6"/>
                </a:solidFill>
                <a:latin typeface="Arial" panose="020B0604020202020204" pitchFamily="34" charset="0"/>
                <a:cs typeface="Arial" panose="020B0604020202020204" pitchFamily="34" charset="0"/>
              </a:rPr>
              <a:t>I.Mentz</a:t>
            </a:r>
            <a:r>
              <a:rPr lang="de-DE" sz="2800">
                <a:solidFill>
                  <a:schemeClr val="accent6"/>
                </a:solidFill>
                <a:latin typeface="Arial" panose="020B0604020202020204" pitchFamily="34" charset="0"/>
                <a:cs typeface="Arial" panose="020B0604020202020204" pitchFamily="34" charset="0"/>
              </a:rPr>
              <a:t>)</a:t>
            </a:r>
          </a:p>
          <a:p>
            <a:pPr marL="0" indent="0">
              <a:buNone/>
            </a:pPr>
            <a:endParaRPr lang="de-DE"/>
          </a:p>
        </p:txBody>
      </p:sp>
      <p:pic>
        <p:nvPicPr>
          <p:cNvPr id="4" name="Picture 2" descr="asglogob">
            <a:extLst>
              <a:ext uri="{FF2B5EF4-FFF2-40B4-BE49-F238E27FC236}">
                <a16:creationId xmlns:a16="http://schemas.microsoft.com/office/drawing/2014/main" id="{A4F48ED5-E175-45B5-A810-FB0E5EE60D9D}"/>
              </a:ext>
            </a:extLst>
          </p:cNvPr>
          <p:cNvPicPr>
            <a:picLocks noChangeAspect="1" noChangeArrowheads="1"/>
          </p:cNvPicPr>
          <p:nvPr/>
        </p:nvPicPr>
        <p:blipFill>
          <a:blip r:embed="rId4" cstate="print">
            <a:alphaModFix amt="16000"/>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D67AB13-82DC-4371-96FF-F2633894AB03}"/>
              </a:ext>
            </a:extLst>
          </p:cNvPr>
          <p:cNvSpPr>
            <a:spLocks noGrp="1"/>
          </p:cNvSpPr>
          <p:nvPr>
            <p:ph idx="1"/>
          </p:nvPr>
        </p:nvSpPr>
        <p:spPr>
          <a:xfrm>
            <a:off x="685800" y="1988840"/>
            <a:ext cx="7772400" cy="1872208"/>
          </a:xfrm>
        </p:spPr>
        <p:txBody>
          <a:bodyPr/>
          <a:lstStyle/>
          <a:p>
            <a:pPr marL="0" indent="0" algn="ctr">
              <a:buNone/>
            </a:pPr>
            <a:r>
              <a:rPr lang="de-DE" b="1">
                <a:solidFill>
                  <a:schemeClr val="accent6"/>
                </a:solidFill>
              </a:rPr>
              <a:t>Wir danken </a:t>
            </a:r>
          </a:p>
          <a:p>
            <a:pPr marL="0" indent="0" algn="ctr">
              <a:buNone/>
            </a:pPr>
            <a:r>
              <a:rPr lang="de-DE" b="1">
                <a:solidFill>
                  <a:schemeClr val="accent6"/>
                </a:solidFill>
              </a:rPr>
              <a:t>für Ihre </a:t>
            </a:r>
          </a:p>
          <a:p>
            <a:pPr marL="0" indent="0" algn="ctr">
              <a:buNone/>
            </a:pPr>
            <a:r>
              <a:rPr lang="de-DE" b="1">
                <a:solidFill>
                  <a:schemeClr val="accent6"/>
                </a:solidFill>
              </a:rPr>
              <a:t>Aufmerksamkeit</a:t>
            </a:r>
          </a:p>
        </p:txBody>
      </p:sp>
      <p:pic>
        <p:nvPicPr>
          <p:cNvPr id="6" name="Picture 2" descr="asglogob">
            <a:extLst>
              <a:ext uri="{FF2B5EF4-FFF2-40B4-BE49-F238E27FC236}">
                <a16:creationId xmlns:a16="http://schemas.microsoft.com/office/drawing/2014/main" id="{BC84DB3C-5836-4119-845E-00393D51F01D}"/>
              </a:ext>
            </a:extLst>
          </p:cNvPr>
          <p:cNvPicPr>
            <a:picLocks noChangeAspect="1" noChangeArrowheads="1"/>
          </p:cNvPicPr>
          <p:nvPr/>
        </p:nvPicPr>
        <p:blipFill>
          <a:blip r:embed="rId2" cstate="print">
            <a:alphaModFix/>
            <a:extLst>
              <a:ext uri="{28A0092B-C50C-407E-A947-70E740481C1C}">
                <a14:useLocalDpi xmlns:a14="http://schemas.microsoft.com/office/drawing/2010/main" val="0"/>
              </a:ext>
            </a:extLst>
          </a:blip>
          <a:srcRect/>
          <a:stretch>
            <a:fillRect/>
          </a:stretch>
        </p:blipFill>
        <p:spPr bwMode="auto">
          <a:xfrm>
            <a:off x="7380312" y="476672"/>
            <a:ext cx="1296144" cy="12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0798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bg1">
                <a:lumMod val="85000"/>
              </a:schemeClr>
            </a:gs>
            <a:gs pos="83000">
              <a:schemeClr val="bg1">
                <a:lumMod val="85000"/>
              </a:schemeClr>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2561257039"/>
              </p:ext>
            </p:extLst>
          </p:nvPr>
        </p:nvGraphicFramePr>
        <p:xfrm>
          <a:off x="846138" y="476250"/>
          <a:ext cx="7704136" cy="5792789"/>
        </p:xfrm>
        <a:graphic>
          <a:graphicData uri="http://schemas.openxmlformats.org/drawingml/2006/table">
            <a:tbl>
              <a:tblPr firstRow="1" bandRow="1">
                <a:tableStyleId>{5C22544A-7EE6-4342-B048-85BDC9FD1C3A}</a:tableStyleId>
              </a:tblPr>
              <a:tblGrid>
                <a:gridCol w="2196039">
                  <a:extLst>
                    <a:ext uri="{9D8B030D-6E8A-4147-A177-3AD203B41FA5}">
                      <a16:colId xmlns:a16="http://schemas.microsoft.com/office/drawing/2014/main" val="20000"/>
                    </a:ext>
                  </a:extLst>
                </a:gridCol>
                <a:gridCol w="2952052">
                  <a:extLst>
                    <a:ext uri="{9D8B030D-6E8A-4147-A177-3AD203B41FA5}">
                      <a16:colId xmlns:a16="http://schemas.microsoft.com/office/drawing/2014/main" val="20001"/>
                    </a:ext>
                  </a:extLst>
                </a:gridCol>
                <a:gridCol w="2556045">
                  <a:extLst>
                    <a:ext uri="{9D8B030D-6E8A-4147-A177-3AD203B41FA5}">
                      <a16:colId xmlns:a16="http://schemas.microsoft.com/office/drawing/2014/main" val="20002"/>
                    </a:ext>
                  </a:extLst>
                </a:gridCol>
              </a:tblGrid>
              <a:tr h="370824">
                <a:tc gridSpan="3">
                  <a:txBody>
                    <a:bodyPr/>
                    <a:lstStyle/>
                    <a:p>
                      <a:pPr algn="ctr"/>
                      <a:r>
                        <a:rPr lang="de-DE" sz="1800"/>
                        <a:t>Aufgabenfelder und Fächer</a:t>
                      </a:r>
                    </a:p>
                  </a:txBody>
                  <a:tcPr marL="91442" marR="91442" marT="45718" marB="45718" anchor="ct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70824">
                <a:tc rowSpan="5">
                  <a:txBody>
                    <a:bodyPr/>
                    <a:lstStyle/>
                    <a:p>
                      <a:pPr algn="l"/>
                      <a:endParaRPr lang="de-DE" sz="1400">
                        <a:latin typeface="Arial" pitchFamily="34" charset="0"/>
                        <a:cs typeface="Arial" pitchFamily="34" charset="0"/>
                      </a:endParaRPr>
                    </a:p>
                  </a:txBody>
                  <a:tcPr marL="91442" marR="91442" marT="45718" marB="45718" anchor="ctr">
                    <a:solidFill>
                      <a:srgbClr val="9BBB59"/>
                    </a:solidFill>
                  </a:tcPr>
                </a:tc>
                <a:tc rowSpan="5">
                  <a:txBody>
                    <a:bodyPr/>
                    <a:lstStyle/>
                    <a:p>
                      <a:pPr algn="l"/>
                      <a:endParaRPr lang="de-DE" sz="1400">
                        <a:latin typeface="Arial" pitchFamily="34" charset="0"/>
                        <a:cs typeface="Arial" pitchFamily="34" charset="0"/>
                      </a:endParaRPr>
                    </a:p>
                  </a:txBody>
                  <a:tcPr marL="91442" marR="91442" marT="45718" marB="45718" anchor="ctr">
                    <a:solidFill>
                      <a:srgbClr val="9BBB59"/>
                    </a:solidFill>
                  </a:tcPr>
                </a:tc>
                <a:tc>
                  <a:txBody>
                    <a:bodyPr/>
                    <a:lstStyle/>
                    <a:p>
                      <a:endParaRPr lang="de-DE" sz="1400">
                        <a:latin typeface="Arial" pitchFamily="34" charset="0"/>
                        <a:cs typeface="Arial" pitchFamily="34" charset="0"/>
                      </a:endParaRPr>
                    </a:p>
                  </a:txBody>
                  <a:tcPr marL="91442" marR="91442" marT="45718" marB="45718" anchor="ctr">
                    <a:solidFill>
                      <a:schemeClr val="accent3"/>
                    </a:solidFill>
                  </a:tcPr>
                </a:tc>
                <a:extLst>
                  <a:ext uri="{0D108BD9-81ED-4DB2-BD59-A6C34878D82A}">
                    <a16:rowId xmlns:a16="http://schemas.microsoft.com/office/drawing/2014/main" val="10001"/>
                  </a:ext>
                </a:extLst>
              </a:tr>
              <a:tr h="370824">
                <a:tc vMerge="1">
                  <a:txBody>
                    <a:bodyPr/>
                    <a:lstStyle/>
                    <a:p>
                      <a:endParaRPr lang="de-DE"/>
                    </a:p>
                  </a:txBody>
                  <a:tcPr/>
                </a:tc>
                <a:tc vMerge="1">
                  <a:txBody>
                    <a:bodyPr/>
                    <a:lstStyle/>
                    <a:p>
                      <a:endParaRPr lang="de-DE"/>
                    </a:p>
                  </a:txBody>
                  <a:tcPr/>
                </a:tc>
                <a:tc>
                  <a:txBody>
                    <a:bodyPr/>
                    <a:lstStyle/>
                    <a:p>
                      <a:endParaRPr lang="de-DE" sz="1400">
                        <a:latin typeface="Arial" pitchFamily="34" charset="0"/>
                        <a:cs typeface="Arial" pitchFamily="34" charset="0"/>
                      </a:endParaRPr>
                    </a:p>
                  </a:txBody>
                  <a:tcPr marL="91442" marR="91442" marT="45718" marB="45718" anchor="ctr">
                    <a:solidFill>
                      <a:schemeClr val="accent3"/>
                    </a:solidFill>
                  </a:tcPr>
                </a:tc>
                <a:extLst>
                  <a:ext uri="{0D108BD9-81ED-4DB2-BD59-A6C34878D82A}">
                    <a16:rowId xmlns:a16="http://schemas.microsoft.com/office/drawing/2014/main" val="10002"/>
                  </a:ext>
                </a:extLst>
              </a:tr>
              <a:tr h="370824">
                <a:tc vMerge="1">
                  <a:txBody>
                    <a:bodyPr/>
                    <a:lstStyle/>
                    <a:p>
                      <a:endParaRPr lang="de-DE"/>
                    </a:p>
                  </a:txBody>
                  <a:tcPr/>
                </a:tc>
                <a:tc vMerge="1">
                  <a:txBody>
                    <a:bodyPr/>
                    <a:lstStyle/>
                    <a:p>
                      <a:endParaRPr lang="de-DE"/>
                    </a:p>
                  </a:txBody>
                  <a:tcPr/>
                </a:tc>
                <a:tc>
                  <a:txBody>
                    <a:bodyPr/>
                    <a:lstStyle/>
                    <a:p>
                      <a:endParaRPr lang="de-DE" sz="1400">
                        <a:latin typeface="Arial" pitchFamily="34" charset="0"/>
                        <a:cs typeface="Arial" pitchFamily="34" charset="0"/>
                      </a:endParaRPr>
                    </a:p>
                  </a:txBody>
                  <a:tcPr marL="91442" marR="91442" marT="45718" marB="45718" anchor="ctr">
                    <a:solidFill>
                      <a:schemeClr val="accent3"/>
                    </a:solidFill>
                  </a:tcPr>
                </a:tc>
                <a:extLst>
                  <a:ext uri="{0D108BD9-81ED-4DB2-BD59-A6C34878D82A}">
                    <a16:rowId xmlns:a16="http://schemas.microsoft.com/office/drawing/2014/main" val="10003"/>
                  </a:ext>
                </a:extLst>
              </a:tr>
              <a:tr h="370824">
                <a:tc vMerge="1">
                  <a:txBody>
                    <a:bodyPr/>
                    <a:lstStyle/>
                    <a:p>
                      <a:pPr algn="l"/>
                      <a:endParaRPr lang="de-DE" sz="1400">
                        <a:latin typeface="Arial" pitchFamily="34" charset="0"/>
                        <a:cs typeface="Arial" pitchFamily="34" charset="0"/>
                      </a:endParaRPr>
                    </a:p>
                  </a:txBody>
                  <a:tcPr anchor="ctr">
                    <a:solidFill>
                      <a:schemeClr val="accent3"/>
                    </a:solidFill>
                  </a:tcPr>
                </a:tc>
                <a:tc vMerge="1">
                  <a:txBody>
                    <a:bodyPr/>
                    <a:lstStyle/>
                    <a:p>
                      <a:pPr algn="l"/>
                      <a:endParaRPr lang="de-DE" sz="1400">
                        <a:latin typeface="Arial" pitchFamily="34" charset="0"/>
                        <a:cs typeface="Arial" pitchFamily="34" charset="0"/>
                      </a:endParaRPr>
                    </a:p>
                  </a:txBody>
                  <a:tcPr anchor="ctr">
                    <a:solidFill>
                      <a:schemeClr val="accent3"/>
                    </a:solidFill>
                  </a:tcPr>
                </a:tc>
                <a:tc>
                  <a:txBody>
                    <a:bodyPr/>
                    <a:lstStyle/>
                    <a:p>
                      <a:endParaRPr lang="de-DE" sz="1400">
                        <a:latin typeface="Arial" pitchFamily="34" charset="0"/>
                        <a:cs typeface="Arial" pitchFamily="34" charset="0"/>
                      </a:endParaRPr>
                    </a:p>
                  </a:txBody>
                  <a:tcPr marL="91442" marR="91442" marT="45718" marB="45718" anchor="ctr">
                    <a:solidFill>
                      <a:schemeClr val="accent3"/>
                    </a:solidFill>
                  </a:tcPr>
                </a:tc>
                <a:extLst>
                  <a:ext uri="{0D108BD9-81ED-4DB2-BD59-A6C34878D82A}">
                    <a16:rowId xmlns:a16="http://schemas.microsoft.com/office/drawing/2014/main" val="10004"/>
                  </a:ext>
                </a:extLst>
              </a:tr>
              <a:tr h="370824">
                <a:tc vMerge="1">
                  <a:txBody>
                    <a:bodyPr/>
                    <a:lstStyle/>
                    <a:p>
                      <a:pPr algn="l"/>
                      <a:endParaRPr lang="de-DE" sz="1400">
                        <a:latin typeface="Arial" pitchFamily="34" charset="0"/>
                        <a:cs typeface="Arial" pitchFamily="34" charset="0"/>
                      </a:endParaRPr>
                    </a:p>
                  </a:txBody>
                  <a:tcPr anchor="ctr">
                    <a:solidFill>
                      <a:schemeClr val="accent3"/>
                    </a:solidFill>
                  </a:tcPr>
                </a:tc>
                <a:tc vMerge="1">
                  <a:txBody>
                    <a:bodyPr/>
                    <a:lstStyle/>
                    <a:p>
                      <a:pPr algn="l"/>
                      <a:endParaRPr lang="de-DE" sz="1400">
                        <a:latin typeface="Arial" pitchFamily="34" charset="0"/>
                        <a:cs typeface="Arial" pitchFamily="34" charset="0"/>
                      </a:endParaRPr>
                    </a:p>
                  </a:txBody>
                  <a:tcPr anchor="ctr">
                    <a:solidFill>
                      <a:schemeClr val="accent3"/>
                    </a:solidFill>
                  </a:tcPr>
                </a:tc>
                <a:tc>
                  <a:txBody>
                    <a:bodyPr/>
                    <a:lstStyle/>
                    <a:p>
                      <a:endParaRPr lang="de-DE" sz="1400">
                        <a:latin typeface="Arial" pitchFamily="34" charset="0"/>
                        <a:cs typeface="Arial" pitchFamily="34" charset="0"/>
                      </a:endParaRPr>
                    </a:p>
                  </a:txBody>
                  <a:tcPr marL="91442" marR="91442" marT="45718" marB="45718" anchor="ctr">
                    <a:solidFill>
                      <a:schemeClr val="accent3"/>
                    </a:solidFill>
                  </a:tcPr>
                </a:tc>
                <a:extLst>
                  <a:ext uri="{0D108BD9-81ED-4DB2-BD59-A6C34878D82A}">
                    <a16:rowId xmlns:a16="http://schemas.microsoft.com/office/drawing/2014/main" val="10005"/>
                  </a:ext>
                </a:extLst>
              </a:tr>
              <a:tr h="1655928">
                <a:tc>
                  <a:txBody>
                    <a:bodyPr/>
                    <a:lstStyle/>
                    <a:p>
                      <a:endParaRPr lang="de-DE" sz="1400">
                        <a:latin typeface="Arial" pitchFamily="34" charset="0"/>
                        <a:cs typeface="Arial" pitchFamily="34" charset="0"/>
                      </a:endParaRPr>
                    </a:p>
                  </a:txBody>
                  <a:tcPr marL="91442" marR="91442" marT="45718" marB="45718" anchor="ctr">
                    <a:solidFill>
                      <a:srgbClr val="E46C0A"/>
                    </a:solidFill>
                  </a:tcPr>
                </a:tc>
                <a:tc>
                  <a:txBody>
                    <a:bodyPr/>
                    <a:lstStyle/>
                    <a:p>
                      <a:endParaRPr lang="de-DE" sz="1400">
                        <a:latin typeface="Arial" pitchFamily="34" charset="0"/>
                        <a:cs typeface="Arial" pitchFamily="34" charset="0"/>
                      </a:endParaRPr>
                    </a:p>
                  </a:txBody>
                  <a:tcPr marL="91442" marR="91442" marT="45718" marB="45718" anchor="ctr">
                    <a:solidFill>
                      <a:srgbClr val="E46C0A"/>
                    </a:solidFill>
                  </a:tcPr>
                </a:tc>
                <a:tc>
                  <a:txBody>
                    <a:bodyPr/>
                    <a:lstStyle/>
                    <a:p>
                      <a:pPr>
                        <a:lnSpc>
                          <a:spcPct val="150000"/>
                        </a:lnSpc>
                      </a:pPr>
                      <a:endParaRPr lang="de-DE" sz="1400">
                        <a:latin typeface="Arial" pitchFamily="34" charset="0"/>
                        <a:cs typeface="Arial" pitchFamily="34" charset="0"/>
                      </a:endParaRPr>
                    </a:p>
                  </a:txBody>
                  <a:tcPr marL="91442" marR="91442" marT="45718" marB="45718" anchor="ctr">
                    <a:solidFill>
                      <a:schemeClr val="accent6">
                        <a:lumMod val="75000"/>
                      </a:schemeClr>
                    </a:solidFill>
                  </a:tcPr>
                </a:tc>
                <a:extLst>
                  <a:ext uri="{0D108BD9-81ED-4DB2-BD59-A6C34878D82A}">
                    <a16:rowId xmlns:a16="http://schemas.microsoft.com/office/drawing/2014/main" val="10006"/>
                  </a:ext>
                </a:extLst>
              </a:tr>
              <a:tr h="370824">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a:latin typeface="Arial" pitchFamily="34" charset="0"/>
                        <a:cs typeface="Arial" pitchFamily="34" charset="0"/>
                      </a:endParaRPr>
                    </a:p>
                  </a:txBody>
                  <a:tcPr marL="91442" marR="91442" marT="45718" marB="45718" anchor="ctr">
                    <a:solidFill>
                      <a:srgbClr val="FFC000"/>
                    </a:solidFill>
                  </a:tcPr>
                </a:tc>
                <a:tc rowSpan="2">
                  <a:txBody>
                    <a:bodyPr/>
                    <a:lstStyle/>
                    <a:p>
                      <a:endParaRPr lang="de-DE" sz="1400">
                        <a:latin typeface="Arial" pitchFamily="34" charset="0"/>
                        <a:cs typeface="Arial" pitchFamily="34" charset="0"/>
                      </a:endParaRPr>
                    </a:p>
                  </a:txBody>
                  <a:tcPr marL="91442" marR="91442" marT="45718" marB="45718" anchor="ctr">
                    <a:solidFill>
                      <a:srgbClr val="FFC000"/>
                    </a:solidFill>
                  </a:tcPr>
                </a:tc>
                <a:tc>
                  <a:txBody>
                    <a:bodyPr/>
                    <a:lstStyle/>
                    <a:p>
                      <a:endParaRPr lang="de-DE" sz="1400">
                        <a:latin typeface="Arial" pitchFamily="34" charset="0"/>
                        <a:cs typeface="Arial" pitchFamily="34" charset="0"/>
                      </a:endParaRPr>
                    </a:p>
                  </a:txBody>
                  <a:tcPr marL="91442" marR="91442" marT="45718" marB="45718" anchor="ctr">
                    <a:solidFill>
                      <a:srgbClr val="FFC000"/>
                    </a:solidFill>
                  </a:tcPr>
                </a:tc>
                <a:extLst>
                  <a:ext uri="{0D108BD9-81ED-4DB2-BD59-A6C34878D82A}">
                    <a16:rowId xmlns:a16="http://schemas.microsoft.com/office/drawing/2014/main" val="10007"/>
                  </a:ext>
                </a:extLst>
              </a:tr>
              <a:tr h="428621">
                <a:tc vMerge="1">
                  <a:txBody>
                    <a:bodyPr/>
                    <a:lstStyle/>
                    <a:p>
                      <a:endParaRPr lang="de-DE"/>
                    </a:p>
                  </a:txBody>
                  <a:tcPr/>
                </a:tc>
                <a:tc vMerge="1">
                  <a:txBody>
                    <a:bodyPr/>
                    <a:lstStyle/>
                    <a:p>
                      <a:endParaRPr lang="de-DE"/>
                    </a:p>
                  </a:txBody>
                  <a:tcPr/>
                </a:tc>
                <a:tc>
                  <a:txBody>
                    <a:bodyPr/>
                    <a:lstStyle/>
                    <a:p>
                      <a:endParaRPr lang="de-DE" sz="1400">
                        <a:latin typeface="Arial" pitchFamily="34" charset="0"/>
                        <a:cs typeface="Arial" pitchFamily="34" charset="0"/>
                      </a:endParaRPr>
                    </a:p>
                  </a:txBody>
                  <a:tcPr marL="91442" marR="91442" marT="45718" marB="45718" anchor="ctr">
                    <a:solidFill>
                      <a:srgbClr val="FFC000"/>
                    </a:solidFill>
                  </a:tcPr>
                </a:tc>
                <a:extLst>
                  <a:ext uri="{0D108BD9-81ED-4DB2-BD59-A6C34878D82A}">
                    <a16:rowId xmlns:a16="http://schemas.microsoft.com/office/drawing/2014/main" val="10008"/>
                  </a:ext>
                </a:extLst>
              </a:tr>
              <a:tr h="370824">
                <a:tc rowSpan="2">
                  <a:txBody>
                    <a:bodyPr/>
                    <a:lstStyle/>
                    <a:p>
                      <a:endParaRPr lang="de-DE" sz="1400">
                        <a:latin typeface="Arial" pitchFamily="34" charset="0"/>
                        <a:cs typeface="Arial" pitchFamily="34" charset="0"/>
                      </a:endParaRPr>
                    </a:p>
                  </a:txBody>
                  <a:tcPr marL="91442" marR="91442" marT="45718" marB="45718" anchor="ctr">
                    <a:solidFill>
                      <a:schemeClr val="accent4">
                        <a:lumMod val="60000"/>
                        <a:lumOff val="40000"/>
                      </a:schemeClr>
                    </a:solidFill>
                  </a:tcPr>
                </a:tc>
                <a:tc gridSpan="2">
                  <a:txBody>
                    <a:bodyPr/>
                    <a:lstStyle/>
                    <a:p>
                      <a:pPr algn="ctr"/>
                      <a:endParaRPr lang="de-DE" sz="1400">
                        <a:latin typeface="Arial" pitchFamily="34" charset="0"/>
                        <a:cs typeface="Arial" pitchFamily="34" charset="0"/>
                      </a:endParaRPr>
                    </a:p>
                  </a:txBody>
                  <a:tcPr marL="91442" marR="91442" marT="45718" marB="45718" anchor="ctr">
                    <a:solidFill>
                      <a:srgbClr val="B3A2C7"/>
                    </a:solidFill>
                  </a:tcPr>
                </a:tc>
                <a:tc hMerge="1">
                  <a:txBody>
                    <a:bodyPr/>
                    <a:lstStyle/>
                    <a:p>
                      <a:endParaRPr lang="de-DE"/>
                    </a:p>
                  </a:txBody>
                  <a:tcPr/>
                </a:tc>
                <a:extLst>
                  <a:ext uri="{0D108BD9-81ED-4DB2-BD59-A6C34878D82A}">
                    <a16:rowId xmlns:a16="http://schemas.microsoft.com/office/drawing/2014/main" val="10009"/>
                  </a:ext>
                </a:extLst>
              </a:tr>
              <a:tr h="370824">
                <a:tc vMerge="1">
                  <a:txBody>
                    <a:bodyPr/>
                    <a:lstStyle/>
                    <a:p>
                      <a:endParaRPr lang="de-DE"/>
                    </a:p>
                  </a:txBody>
                  <a:tcPr/>
                </a:tc>
                <a:tc gridSpan="2">
                  <a:txBody>
                    <a:bodyPr/>
                    <a:lstStyle/>
                    <a:p>
                      <a:pPr algn="ctr"/>
                      <a:endParaRPr lang="de-DE" sz="1400">
                        <a:latin typeface="Arial" pitchFamily="34" charset="0"/>
                        <a:cs typeface="Arial" pitchFamily="34" charset="0"/>
                      </a:endParaRPr>
                    </a:p>
                  </a:txBody>
                  <a:tcPr marL="91442" marR="91442" marT="45718" marB="45718" anchor="ctr">
                    <a:solidFill>
                      <a:schemeClr val="accent4">
                        <a:lumMod val="60000"/>
                        <a:lumOff val="40000"/>
                      </a:schemeClr>
                    </a:solidFill>
                  </a:tcPr>
                </a:tc>
                <a:tc hMerge="1">
                  <a:txBody>
                    <a:bodyPr/>
                    <a:lstStyle/>
                    <a:p>
                      <a:endParaRPr lang="de-DE"/>
                    </a:p>
                  </a:txBody>
                  <a:tcPr/>
                </a:tc>
                <a:extLst>
                  <a:ext uri="{0D108BD9-81ED-4DB2-BD59-A6C34878D82A}">
                    <a16:rowId xmlns:a16="http://schemas.microsoft.com/office/drawing/2014/main" val="10010"/>
                  </a:ext>
                </a:extLst>
              </a:tr>
              <a:tr h="370824">
                <a:tc>
                  <a:txBody>
                    <a:bodyPr/>
                    <a:lstStyle/>
                    <a:p>
                      <a:endParaRPr lang="de-DE" sz="1400">
                        <a:latin typeface="Arial" pitchFamily="34" charset="0"/>
                        <a:cs typeface="Arial" pitchFamily="34" charset="0"/>
                      </a:endParaRPr>
                    </a:p>
                  </a:txBody>
                  <a:tcPr marL="91442" marR="91442" marT="45718" marB="45718" anchor="ctr">
                    <a:solidFill>
                      <a:schemeClr val="accent2">
                        <a:lumMod val="40000"/>
                        <a:lumOff val="60000"/>
                      </a:schemeClr>
                    </a:solidFill>
                  </a:tcPr>
                </a:tc>
                <a:tc gridSpan="2">
                  <a:txBody>
                    <a:bodyPr/>
                    <a:lstStyle/>
                    <a:p>
                      <a:pPr algn="ctr"/>
                      <a:r>
                        <a:rPr lang="de-DE" sz="1400">
                          <a:latin typeface="Arial" pitchFamily="34" charset="0"/>
                          <a:cs typeface="Arial" pitchFamily="34" charset="0"/>
                        </a:rPr>
                        <a:t>Werden in der EF für die Q1 gewählt</a:t>
                      </a:r>
                    </a:p>
                  </a:txBody>
                  <a:tcPr marL="91442" marR="91442" marT="45718" marB="45718" anchor="ctr">
                    <a:solidFill>
                      <a:schemeClr val="accent2">
                        <a:lumMod val="40000"/>
                        <a:lumOff val="60000"/>
                      </a:schemeClr>
                    </a:solidFill>
                  </a:tcPr>
                </a:tc>
                <a:tc hMerge="1">
                  <a:txBody>
                    <a:bodyPr/>
                    <a:lstStyle/>
                    <a:p>
                      <a:endParaRPr lang="de-DE"/>
                    </a:p>
                  </a:txBody>
                  <a:tcPr/>
                </a:tc>
                <a:extLst>
                  <a:ext uri="{0D108BD9-81ED-4DB2-BD59-A6C34878D82A}">
                    <a16:rowId xmlns:a16="http://schemas.microsoft.com/office/drawing/2014/main" val="10011"/>
                  </a:ext>
                </a:extLst>
              </a:tr>
            </a:tbl>
          </a:graphicData>
        </a:graphic>
      </p:graphicFrame>
      <p:sp>
        <p:nvSpPr>
          <p:cNvPr id="4" name="Textfeld 3"/>
          <p:cNvSpPr txBox="1">
            <a:spLocks noChangeArrowheads="1"/>
          </p:cNvSpPr>
          <p:nvPr/>
        </p:nvSpPr>
        <p:spPr bwMode="auto">
          <a:xfrm>
            <a:off x="827088" y="162877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Aufgabenfeld I</a:t>
            </a:r>
          </a:p>
        </p:txBody>
      </p:sp>
      <p:sp>
        <p:nvSpPr>
          <p:cNvPr id="5" name="Textfeld 4"/>
          <p:cNvSpPr txBox="1">
            <a:spLocks noChangeArrowheads="1"/>
          </p:cNvSpPr>
          <p:nvPr/>
        </p:nvSpPr>
        <p:spPr bwMode="auto">
          <a:xfrm>
            <a:off x="3059113" y="1412875"/>
            <a:ext cx="23050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sprachlich-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literarisch-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künstlerisch</a:t>
            </a:r>
          </a:p>
        </p:txBody>
      </p:sp>
      <p:sp>
        <p:nvSpPr>
          <p:cNvPr id="6" name="Textfeld 5"/>
          <p:cNvSpPr txBox="1">
            <a:spLocks noChangeArrowheads="1"/>
          </p:cNvSpPr>
          <p:nvPr/>
        </p:nvSpPr>
        <p:spPr bwMode="auto">
          <a:xfrm>
            <a:off x="6011863" y="908050"/>
            <a:ext cx="223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Deutsch</a:t>
            </a:r>
            <a:endParaRPr kumimoji="0" lang="de-DE" altLang="de-D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 name="Textfeld 6"/>
          <p:cNvSpPr txBox="1">
            <a:spLocks noChangeArrowheads="1"/>
          </p:cNvSpPr>
          <p:nvPr/>
        </p:nvSpPr>
        <p:spPr bwMode="auto">
          <a:xfrm>
            <a:off x="6011863" y="1249363"/>
            <a:ext cx="208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alle Fremdsprachen</a:t>
            </a:r>
          </a:p>
        </p:txBody>
      </p:sp>
      <p:sp>
        <p:nvSpPr>
          <p:cNvPr id="8" name="Textfeld 7"/>
          <p:cNvSpPr txBox="1">
            <a:spLocks noChangeArrowheads="1"/>
          </p:cNvSpPr>
          <p:nvPr/>
        </p:nvSpPr>
        <p:spPr bwMode="auto">
          <a:xfrm>
            <a:off x="6011863" y="1628775"/>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Kunst  und Musik</a:t>
            </a:r>
            <a:endParaRPr kumimoji="0" lang="de-DE" altLang="de-DE"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Textfeld 8"/>
          <p:cNvSpPr txBox="1">
            <a:spLocks noChangeArrowheads="1"/>
          </p:cNvSpPr>
          <p:nvPr/>
        </p:nvSpPr>
        <p:spPr bwMode="auto">
          <a:xfrm>
            <a:off x="900113" y="3336925"/>
            <a:ext cx="172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Aufgabenfeld II</a:t>
            </a:r>
          </a:p>
        </p:txBody>
      </p:sp>
      <p:sp>
        <p:nvSpPr>
          <p:cNvPr id="10" name="Textfeld 9"/>
          <p:cNvSpPr txBox="1">
            <a:spLocks noChangeArrowheads="1"/>
          </p:cNvSpPr>
          <p:nvPr/>
        </p:nvSpPr>
        <p:spPr bwMode="auto">
          <a:xfrm>
            <a:off x="3059113" y="3336925"/>
            <a:ext cx="2881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gesellschaftswissenschaftlich</a:t>
            </a:r>
            <a:endPar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feld 10"/>
          <p:cNvSpPr txBox="1">
            <a:spLocks noChangeArrowheads="1"/>
          </p:cNvSpPr>
          <p:nvPr/>
        </p:nvSpPr>
        <p:spPr bwMode="auto">
          <a:xfrm>
            <a:off x="6011863" y="2708275"/>
            <a:ext cx="20161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Geschichte</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Sozialwissenschaften</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Geographie</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Pädagogik</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Philosophie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 name="Textfeld 11"/>
          <p:cNvSpPr txBox="1">
            <a:spLocks noChangeArrowheads="1"/>
          </p:cNvSpPr>
          <p:nvPr/>
        </p:nvSpPr>
        <p:spPr bwMode="auto">
          <a:xfrm>
            <a:off x="827088" y="4581525"/>
            <a:ext cx="2089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Aufgabenfeld III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 name="Textfeld 12"/>
          <p:cNvSpPr txBox="1">
            <a:spLocks noChangeArrowheads="1"/>
          </p:cNvSpPr>
          <p:nvPr/>
        </p:nvSpPr>
        <p:spPr bwMode="auto">
          <a:xfrm>
            <a:off x="3059113" y="4365625"/>
            <a:ext cx="26654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mathematisch-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naturwissenschaftlich-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technisch</a:t>
            </a: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xtfeld 13"/>
          <p:cNvSpPr txBox="1">
            <a:spLocks noChangeArrowheads="1"/>
          </p:cNvSpPr>
          <p:nvPr/>
        </p:nvSpPr>
        <p:spPr bwMode="auto">
          <a:xfrm>
            <a:off x="6011863" y="4418013"/>
            <a:ext cx="14398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Mathematik</a:t>
            </a:r>
            <a:endParaRPr kumimoji="0" lang="de-DE" altLang="de-D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5" name="Textfeld 14"/>
          <p:cNvSpPr txBox="1"/>
          <p:nvPr/>
        </p:nvSpPr>
        <p:spPr>
          <a:xfrm>
            <a:off x="6011863" y="4705350"/>
            <a:ext cx="2305050" cy="52387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Biologie, Physik, Chemie, Informatik</a:t>
            </a:r>
          </a:p>
        </p:txBody>
      </p:sp>
      <p:sp>
        <p:nvSpPr>
          <p:cNvPr id="16" name="Textfeld 15"/>
          <p:cNvSpPr txBox="1">
            <a:spLocks noChangeArrowheads="1"/>
          </p:cNvSpPr>
          <p:nvPr/>
        </p:nvSpPr>
        <p:spPr bwMode="auto">
          <a:xfrm>
            <a:off x="827088" y="5210175"/>
            <a:ext cx="2089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außerhalb der Aufgabenfelder</a:t>
            </a:r>
          </a:p>
        </p:txBody>
      </p:sp>
      <p:sp>
        <p:nvSpPr>
          <p:cNvPr id="20" name="Textfeld 19"/>
          <p:cNvSpPr txBox="1">
            <a:spLocks noChangeArrowheads="1"/>
          </p:cNvSpPr>
          <p:nvPr/>
        </p:nvSpPr>
        <p:spPr bwMode="auto">
          <a:xfrm>
            <a:off x="4643438" y="5210175"/>
            <a:ext cx="23050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Religionslehre</a:t>
            </a:r>
          </a:p>
        </p:txBody>
      </p:sp>
      <p:sp>
        <p:nvSpPr>
          <p:cNvPr id="21" name="Textfeld 20"/>
          <p:cNvSpPr txBox="1">
            <a:spLocks noChangeArrowheads="1"/>
          </p:cNvSpPr>
          <p:nvPr/>
        </p:nvSpPr>
        <p:spPr bwMode="auto">
          <a:xfrm>
            <a:off x="5435600" y="5568950"/>
            <a:ext cx="79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Sport</a:t>
            </a:r>
            <a:endParaRPr kumimoji="0" lang="de-DE" altLang="de-DE"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2" name="Textfeld 21"/>
          <p:cNvSpPr txBox="1">
            <a:spLocks noChangeArrowheads="1"/>
          </p:cNvSpPr>
          <p:nvPr/>
        </p:nvSpPr>
        <p:spPr bwMode="auto">
          <a:xfrm>
            <a:off x="827088" y="5876925"/>
            <a:ext cx="1512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Projektkurse</a:t>
            </a:r>
            <a:endParaRPr kumimoji="0" lang="de-DE" altLang="de-D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3" name="Textfeld 22"/>
          <p:cNvSpPr txBox="1">
            <a:spLocks noChangeArrowheads="1"/>
          </p:cNvSpPr>
          <p:nvPr/>
        </p:nvSpPr>
        <p:spPr bwMode="auto">
          <a:xfrm>
            <a:off x="6011863" y="1989138"/>
            <a:ext cx="2592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Vokalpraktischer Kurs/IP (Q1)</a:t>
            </a:r>
          </a:p>
        </p:txBody>
      </p:sp>
      <p:sp>
        <p:nvSpPr>
          <p:cNvPr id="24" name="Textfeld 23"/>
          <p:cNvSpPr txBox="1">
            <a:spLocks noChangeArrowheads="1"/>
          </p:cNvSpPr>
          <p:nvPr/>
        </p:nvSpPr>
        <p:spPr bwMode="auto">
          <a:xfrm>
            <a:off x="6011863" y="2349500"/>
            <a:ext cx="16557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Literaturkurs (Q1)</a:t>
            </a:r>
            <a:endParaRPr kumimoji="0" lang="de-DE" altLang="de-D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12023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childTnLst>
                                </p:cTn>
                              </p:par>
                              <p:par>
                                <p:cTn id="79" presetID="23" presetClass="entr" presetSubtype="16"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ppt_w</p:attrName>
                                        </p:attrNameLst>
                                      </p:cBhvr>
                                      <p:tavLst>
                                        <p:tav tm="0">
                                          <p:val>
                                            <p:fltVal val="0"/>
                                          </p:val>
                                        </p:tav>
                                        <p:tav tm="100000">
                                          <p:val>
                                            <p:strVal val="#ppt_w"/>
                                          </p:val>
                                        </p:tav>
                                      </p:tavLst>
                                    </p:anim>
                                    <p:anim calcmode="lin" valueType="num">
                                      <p:cBhvr>
                                        <p:cTn id="82"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20" grpId="0"/>
      <p:bldP spid="21" grpId="0"/>
      <p:bldP spid="22" grpId="0"/>
      <p:bldP spid="23"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6.5|17.6|10.4"/>
</p:tagLst>
</file>

<file path=ppt/theme/theme1.xml><?xml version="1.0" encoding="utf-8"?>
<a:theme xmlns:a="http://schemas.openxmlformats.org/drawingml/2006/main" name="Puls">
  <a:themeElements>
    <a:clrScheme name="Puls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2.xml><?xml version="1.0" encoding="utf-8"?>
<a:theme xmlns:a="http://schemas.openxmlformats.org/drawingml/2006/main" name="2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RW_PowerPoint">
  <a:themeElements>
    <a:clrScheme name="NRW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NRW_PowerPoint">
      <a:majorFont>
        <a:latin typeface="Arial-BoldMT"/>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CC"/>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2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FFCC"/>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2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NRW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RW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RW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RW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RW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RW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RW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RW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RW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RW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RW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RW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RW_PowerPoint 13">
        <a:dk1>
          <a:srgbClr val="000000"/>
        </a:dk1>
        <a:lt1>
          <a:srgbClr val="FFFFFF"/>
        </a:lt1>
        <a:dk2>
          <a:srgbClr val="E2001A"/>
        </a:dk2>
        <a:lt2>
          <a:srgbClr val="009036"/>
        </a:lt2>
        <a:accent1>
          <a:srgbClr val="ACACAC"/>
        </a:accent1>
        <a:accent2>
          <a:srgbClr val="F29400"/>
        </a:accent2>
        <a:accent3>
          <a:srgbClr val="FFFFFF"/>
        </a:accent3>
        <a:accent4>
          <a:srgbClr val="000000"/>
        </a:accent4>
        <a:accent5>
          <a:srgbClr val="D2D2D2"/>
        </a:accent5>
        <a:accent6>
          <a:srgbClr val="DB8600"/>
        </a:accent6>
        <a:hlink>
          <a:srgbClr val="B1C800"/>
        </a:hlink>
        <a:folHlink>
          <a:srgbClr val="E7511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sign1">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anymed">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aemera">
  <a:themeElements>
    <a:clrScheme name="Haemera">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Haemer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Haemer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7.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ffbd1b7-fd54-4275-b591-25253d52b9e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0C8C26310894449B4A56FD8ED029E4A" ma:contentTypeVersion="16" ma:contentTypeDescription="Ein neues Dokument erstellen." ma:contentTypeScope="" ma:versionID="440be6dd2bd3307c24ae3ee6521f157e">
  <xsd:schema xmlns:xsd="http://www.w3.org/2001/XMLSchema" xmlns:xs="http://www.w3.org/2001/XMLSchema" xmlns:p="http://schemas.microsoft.com/office/2006/metadata/properties" xmlns:ns3="6ffbd1b7-fd54-4275-b591-25253d52b9ea" xmlns:ns4="94e827b2-7acd-42e0-a23d-16506bf3d9b3" targetNamespace="http://schemas.microsoft.com/office/2006/metadata/properties" ma:root="true" ma:fieldsID="89f3b525564ef8e872c2dc945fa9b0aa" ns3:_="" ns4:_="">
    <xsd:import namespace="6ffbd1b7-fd54-4275-b591-25253d52b9ea"/>
    <xsd:import namespace="94e827b2-7acd-42e0-a23d-16506bf3d9b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_activity"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Locatio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bd1b7-fd54-4275-b591-25253d52b9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_activity" ma:index="14"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827b2-7acd-42e0-a23d-16506bf3d9b3"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SharingHintHash" ma:index="17"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9D7A78-486F-421B-A326-A4E9F9C601EA}">
  <ds:schemaRefs>
    <ds:schemaRef ds:uri="http://schemas.microsoft.com/sharepoint/v3/contenttype/forms"/>
  </ds:schemaRefs>
</ds:datastoreItem>
</file>

<file path=customXml/itemProps2.xml><?xml version="1.0" encoding="utf-8"?>
<ds:datastoreItem xmlns:ds="http://schemas.openxmlformats.org/officeDocument/2006/customXml" ds:itemID="{4CABCD9D-6751-423D-8212-B4FB67A6A152}">
  <ds:schemaRefs>
    <ds:schemaRef ds:uri="6ffbd1b7-fd54-4275-b591-25253d52b9ea"/>
    <ds:schemaRef ds:uri="94e827b2-7acd-42e0-a23d-16506bf3d9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04636F5-B50E-403B-AB85-41468C857B1F}">
  <ds:schemaRefs>
    <ds:schemaRef ds:uri="6ffbd1b7-fd54-4275-b591-25253d52b9ea"/>
    <ds:schemaRef ds:uri="94e827b2-7acd-42e0-a23d-16506bf3d9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C:\Programme\Microsoft Office\Vorlagen\Präsentationsdesigns\PULS.POT</Template>
  <TotalTime>0</TotalTime>
  <Words>4013</Words>
  <Application>Microsoft Office PowerPoint</Application>
  <PresentationFormat>Bildschirmpräsentation (4:3)</PresentationFormat>
  <Paragraphs>766</Paragraphs>
  <Slides>88</Slides>
  <Notes>27</Notes>
  <HiddenSlides>0</HiddenSlides>
  <MMClips>0</MMClips>
  <ScaleCrop>false</ScaleCrop>
  <HeadingPairs>
    <vt:vector size="6" baseType="variant">
      <vt:variant>
        <vt:lpstr>Verwendete Schriftarten</vt:lpstr>
      </vt:variant>
      <vt:variant>
        <vt:i4>27</vt:i4>
      </vt:variant>
      <vt:variant>
        <vt:lpstr>Design</vt:lpstr>
      </vt:variant>
      <vt:variant>
        <vt:i4>12</vt:i4>
      </vt:variant>
      <vt:variant>
        <vt:lpstr>Folientitel</vt:lpstr>
      </vt:variant>
      <vt:variant>
        <vt:i4>88</vt:i4>
      </vt:variant>
    </vt:vector>
  </HeadingPairs>
  <TitlesOfParts>
    <vt:vector size="127" baseType="lpstr">
      <vt:lpstr>Meiryo</vt:lpstr>
      <vt:lpstr>SimSun</vt:lpstr>
      <vt:lpstr>Aptos</vt:lpstr>
      <vt:lpstr>Aptos Display</vt:lpstr>
      <vt:lpstr>Arial</vt:lpstr>
      <vt:lpstr>Arial Black</vt:lpstr>
      <vt:lpstr>Arial-BoldMT</vt:lpstr>
      <vt:lpstr>Calibri</vt:lpstr>
      <vt:lpstr>Calibri Light</vt:lpstr>
      <vt:lpstr>Calisto MT</vt:lpstr>
      <vt:lpstr>Candara</vt:lpstr>
      <vt:lpstr>Franklin Gothic Book</vt:lpstr>
      <vt:lpstr>Helvetica</vt:lpstr>
      <vt:lpstr>Helvetica Neue</vt:lpstr>
      <vt:lpstr>Ink Free</vt:lpstr>
      <vt:lpstr>Roboto</vt:lpstr>
      <vt:lpstr>StarSymbol</vt:lpstr>
      <vt:lpstr>Symbol</vt:lpstr>
      <vt:lpstr>Tahoma</vt:lpstr>
      <vt:lpstr>Times New Roman</vt:lpstr>
      <vt:lpstr>Trebuchet MS</vt:lpstr>
      <vt:lpstr>Univers Condensed</vt:lpstr>
      <vt:lpstr>Univers Condensed Light</vt:lpstr>
      <vt:lpstr>Walbaum Display Light</vt:lpstr>
      <vt:lpstr>Wingdings</vt:lpstr>
      <vt:lpstr>Wingdings 2</vt:lpstr>
      <vt:lpstr>Wingdings 3</vt:lpstr>
      <vt:lpstr>Puls</vt:lpstr>
      <vt:lpstr>NRW_PowerPoint</vt:lpstr>
      <vt:lpstr>1_Design1</vt:lpstr>
      <vt:lpstr>Office</vt:lpstr>
      <vt:lpstr>1_Office</vt:lpstr>
      <vt:lpstr>Haemera</vt:lpstr>
      <vt:lpstr>AngleLinesVTI</vt:lpstr>
      <vt:lpstr>Office Theme</vt:lpstr>
      <vt:lpstr>Standard</vt:lpstr>
      <vt:lpstr>Facette</vt:lpstr>
      <vt:lpstr>ChronicleVTI</vt:lpstr>
      <vt:lpstr>2_Office</vt:lpstr>
      <vt:lpstr>PowerPoint-Präsentation</vt:lpstr>
      <vt:lpstr>Agenda des Informationsabends</vt:lpstr>
      <vt:lpstr> </vt:lpstr>
      <vt:lpstr>Verweildauer in der gymnasialen Oberstufe</vt:lpstr>
      <vt:lpstr>Kursart  Kursumfang   Bewertung</vt:lpstr>
      <vt:lpstr>Jahrgangsstufe EF</vt:lpstr>
      <vt:lpstr>Jahrgangsstufe Q1 und Q2:</vt:lpstr>
      <vt:lpstr>Wie viele Wochenstunden?</vt:lpstr>
      <vt:lpstr>PowerPoint-Präsentation</vt:lpstr>
      <vt:lpstr>Pflichtbelegung EF</vt:lpstr>
      <vt:lpstr>Vorstellung der neue Fächer und Zertifikate in der Oberstufe</vt:lpstr>
      <vt:lpstr>Spanisch als neueinsetzende Fremdsprache in der Oberstufe</vt:lpstr>
      <vt:lpstr>Fünf gute Gründe, um Spanisch zu lernen</vt:lpstr>
      <vt:lpstr>Was erwartet dich? </vt:lpstr>
      <vt:lpstr>Vivir y convivir en una España multicultural y plurilingüe–  Leben und Zusammenleben im multikulturellen und mehrsprachigen Spanien </vt:lpstr>
      <vt:lpstr>Was solltest du mitbringen?</vt:lpstr>
      <vt:lpstr> Latein Neu</vt:lpstr>
      <vt:lpstr>Lehrbuch: Prima brevis</vt:lpstr>
      <vt:lpstr>Latein Neu ab der EF</vt:lpstr>
      <vt:lpstr>Latinum</vt:lpstr>
      <vt:lpstr>Argumente für Latein Neu </vt:lpstr>
      <vt:lpstr>Latinum Latein ab 7</vt:lpstr>
      <vt:lpstr>Englisch-Bilinguale Angebote in der Oberstufe am ASG</vt:lpstr>
      <vt:lpstr>INHALT</vt:lpstr>
      <vt:lpstr>Bilingualer Biologie-Unterricht</vt:lpstr>
      <vt:lpstr>Bilingualer Biologie-Unterricht</vt:lpstr>
      <vt:lpstr>Bilingualer Biologie-Unterricht</vt:lpstr>
      <vt:lpstr>PowerPoint-Präsentation</vt:lpstr>
      <vt:lpstr>Bilingualer Biologie-Unterricht</vt:lpstr>
      <vt:lpstr>Bilingualer Biologie-Unterricht</vt:lpstr>
      <vt:lpstr>Bilingualer Biologie-Unterricht</vt:lpstr>
      <vt:lpstr>Bilingualer Zusatzkurs Geschichte</vt:lpstr>
      <vt:lpstr>  Das CertiLingua® – Exzellenzlabel </vt:lpstr>
      <vt:lpstr>Voraussetzungen</vt:lpstr>
      <vt:lpstr>Türöffner für Universitäten</vt:lpstr>
      <vt:lpstr>…und Firmen/Institutionen</vt:lpstr>
      <vt:lpstr>Kontakt und weitere Informationen</vt:lpstr>
      <vt:lpstr>Sozialwissenschaften (Sowi)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Drei Erwartungen, Vorurteile oder Befürchtungen:  </vt:lpstr>
      <vt:lpstr>Vier gute Gründe für die Wahl des Faches Erziehungswissenschaft </vt:lpstr>
      <vt:lpstr>Die Aktualität des Faches</vt:lpstr>
      <vt:lpstr>Ein Fach und seine Themen - 11</vt:lpstr>
      <vt:lpstr>Ein Fach und seine Themen 12/13</vt:lpstr>
      <vt:lpstr>Methoden/ Arbeiten im Unterricht  </vt:lpstr>
      <vt:lpstr>Bewertungsgrundlagen</vt:lpstr>
      <vt:lpstr>Unser Pädagogik-Team freut sich auf Eure Wahl</vt:lpstr>
      <vt:lpstr>Philosophie</vt:lpstr>
      <vt:lpstr>Was ist Philosophie?</vt:lpstr>
      <vt:lpstr> Teilgebiete der Philosophie</vt:lpstr>
      <vt:lpstr>Philosophische(s) Fragen</vt:lpstr>
      <vt:lpstr>Philosophie als Schule des Denkens</vt:lpstr>
      <vt:lpstr>Was sollte ich mitbringen?</vt:lpstr>
      <vt:lpstr>GrunDstruktur</vt:lpstr>
      <vt:lpstr>Klausur</vt:lpstr>
      <vt:lpstr>PowerPoint-Präsentation</vt:lpstr>
      <vt:lpstr>Das Fach Informatik in der Oberstufe / Sek. II</vt:lpstr>
      <vt:lpstr> Allgemein</vt:lpstr>
      <vt:lpstr>Informatik in der EF</vt:lpstr>
      <vt:lpstr> Informatik in der Q1/Q2  </vt:lpstr>
      <vt:lpstr>Logo</vt:lpstr>
      <vt:lpstr> Was ist das?</vt:lpstr>
      <vt:lpstr> Anforderungen</vt:lpstr>
      <vt:lpstr> I. Fachliche Kompetenz</vt:lpstr>
      <vt:lpstr>II. Fachwissenschaftliche  Arbeiten</vt:lpstr>
      <vt:lpstr>III. Zusätzliche MINT -Aktivitäten </vt:lpstr>
      <vt:lpstr> Weitere Informationen:</vt:lpstr>
      <vt:lpstr>PowerPoint-Präsentation</vt:lpstr>
      <vt:lpstr>Pflichtbelegung EF</vt:lpstr>
      <vt:lpstr>PowerPoint-Präsentation</vt:lpstr>
      <vt:lpstr>PowerPoint-Präsentation</vt:lpstr>
      <vt:lpstr>PowerPoint-Präsentation</vt:lpstr>
      <vt:lpstr>Klausuren EF</vt:lpstr>
      <vt:lpstr>LuPO-Wahlbogen</vt:lpstr>
      <vt:lpstr>PowerPoint-Präsentation</vt:lpstr>
      <vt:lpstr>PowerPoint-Präsentation</vt:lpstr>
      <vt:lpstr>Informationsbroschüre NRW</vt:lpstr>
      <vt:lpstr>Medienkonzept IPad</vt:lpstr>
      <vt:lpstr>Wie geht es weiter? </vt:lpstr>
      <vt:lpstr>PowerPoint-Präsentation</vt:lpstr>
    </vt:vector>
  </TitlesOfParts>
  <Company>ASG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ASG</dc:creator>
  <cp:lastModifiedBy>Dirk Backhausen</cp:lastModifiedBy>
  <cp:revision>2</cp:revision>
  <cp:lastPrinted>2025-02-10T14:34:06Z</cp:lastPrinted>
  <dcterms:created xsi:type="dcterms:W3CDTF">2000-03-30T10:50:57Z</dcterms:created>
  <dcterms:modified xsi:type="dcterms:W3CDTF">2026-02-10T15:56:53Z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0x010100F0C8C26310894449B4A56FD8ED029E4A</vt:lpwstr>
  </property>
</Properties>
</file>